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08" d="100"/>
          <a:sy n="108" d="100"/>
        </p:scale>
        <p:origin x="100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802.11-19/0813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802.11-19/0813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802.11-19/0813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802.11-19/0813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task group </a:t>
            </a:r>
            <a:r>
              <a:rPr lang="en-GB" dirty="0" err="1"/>
              <a:t>TGbc</a:t>
            </a:r>
            <a:r>
              <a:rPr lang="en-GB" dirty="0"/>
              <a:t> for the May 2019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May Goals:</a:t>
            </a:r>
          </a:p>
          <a:p>
            <a:pPr lvl="1">
              <a:buFont typeface="Arial"/>
              <a:buChar char="•"/>
            </a:pPr>
            <a:r>
              <a:rPr lang="en-US" dirty="0"/>
              <a:t>Add to Use Case Document</a:t>
            </a:r>
          </a:p>
          <a:p>
            <a:pPr lvl="1">
              <a:buFont typeface="Arial"/>
              <a:buChar char="•"/>
            </a:pPr>
            <a:r>
              <a:rPr lang="en-US" dirty="0"/>
              <a:t>Add to Functional Requirements Document</a:t>
            </a:r>
          </a:p>
          <a:p>
            <a:pPr lvl="1">
              <a:buFont typeface="Arial"/>
              <a:buChar char="•"/>
            </a:pPr>
            <a:r>
              <a:rPr lang="en-US" dirty="0"/>
              <a:t>Initial discussion of technical submissions</a:t>
            </a:r>
          </a:p>
          <a:p>
            <a:pPr lvl="1">
              <a:buFont typeface="Arial"/>
              <a:buChar char="•"/>
            </a:pPr>
            <a:r>
              <a:rPr lang="en-US" dirty="0"/>
              <a:t>Seek for a </a:t>
            </a:r>
            <a:r>
              <a:rPr lang="en-US"/>
              <a:t>Technical Editor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4 Meeting slots:  Mon PM1, Tue PM1, Wed AM1, Thu AM2</a:t>
            </a:r>
          </a:p>
          <a:p>
            <a:pPr>
              <a:buFont typeface="Arial"/>
              <a:buChar char="•"/>
            </a:pPr>
            <a:r>
              <a:rPr lang="en-US" dirty="0"/>
              <a:t>Agenda: 11-18/0812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11-19/0814</a:t>
            </a:r>
          </a:p>
          <a:p>
            <a:pPr>
              <a:buFont typeface="Arial"/>
              <a:buChar char="•"/>
            </a:pPr>
            <a:r>
              <a:rPr lang="en-US" dirty="0"/>
              <a:t>Minutes for this week:  11-19/0819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2019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18</TotalTime>
  <Words>134</Words>
  <Application>Microsoft Macintosh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Marc Emmelmann</dc:creator>
  <cp:keywords/>
  <dc:description/>
  <cp:lastModifiedBy>Marc Emmelmann</cp:lastModifiedBy>
  <cp:revision>6</cp:revision>
  <cp:lastPrinted>1601-01-01T00:00:00Z</cp:lastPrinted>
  <dcterms:created xsi:type="dcterms:W3CDTF">2019-05-12T00:18:43Z</dcterms:created>
  <dcterms:modified xsi:type="dcterms:W3CDTF">2019-05-12T14:59:53Z</dcterms:modified>
  <cp:category/>
</cp:coreProperties>
</file>