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6"/>
  </p:notesMasterIdLst>
  <p:handoutMasterIdLst>
    <p:handoutMasterId r:id="rId17"/>
  </p:handoutMasterIdLst>
  <p:sldIdLst>
    <p:sldId id="269" r:id="rId2"/>
    <p:sldId id="362" r:id="rId3"/>
    <p:sldId id="386" r:id="rId4"/>
    <p:sldId id="393" r:id="rId5"/>
    <p:sldId id="395" r:id="rId6"/>
    <p:sldId id="388" r:id="rId7"/>
    <p:sldId id="391" r:id="rId8"/>
    <p:sldId id="396" r:id="rId9"/>
    <p:sldId id="382" r:id="rId10"/>
    <p:sldId id="394" r:id="rId11"/>
    <p:sldId id="398" r:id="rId12"/>
    <p:sldId id="372" r:id="rId13"/>
    <p:sldId id="355" r:id="rId14"/>
    <p:sldId id="397" r:id="rId15"/>
  </p:sldIdLst>
  <p:sldSz cx="9144000" cy="6858000" type="screen4x3"/>
  <p:notesSz cx="9928225" cy="6797675"/>
  <p:defaultTex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41" userDrawn="1">
          <p15:clr>
            <a:srgbClr val="A4A3A4"/>
          </p15:clr>
        </p15:guide>
        <p15:guide id="2" pos="3128"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16DA210-FB5B-4158-B5E0-FEB733F419BA}" styleName="밝은 스타일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5940675A-B579-460E-94D1-54222C63F5DA}" styleName="스타일 없음, 표 눈금">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85099" autoAdjust="0"/>
  </p:normalViewPr>
  <p:slideViewPr>
    <p:cSldViewPr>
      <p:cViewPr varScale="1">
        <p:scale>
          <a:sx n="91" d="100"/>
          <a:sy n="91" d="100"/>
        </p:scale>
        <p:origin x="1018" y="72"/>
      </p:cViewPr>
      <p:guideLst>
        <p:guide orient="horz" pos="2160"/>
        <p:guide pos="2880"/>
      </p:guideLst>
    </p:cSldViewPr>
  </p:slideViewPr>
  <p:notesTextViewPr>
    <p:cViewPr>
      <p:scale>
        <a:sx n="1" d="1"/>
        <a:sy n="1" d="1"/>
      </p:scale>
      <p:origin x="0" y="0"/>
    </p:cViewPr>
  </p:notesTextViewPr>
  <p:notesViewPr>
    <p:cSldViewPr>
      <p:cViewPr varScale="1">
        <p:scale>
          <a:sx n="89" d="100"/>
          <a:sy n="89" d="100"/>
        </p:scale>
        <p:origin x="1800" y="72"/>
      </p:cViewPr>
      <p:guideLst>
        <p:guide orient="horz" pos="2141"/>
        <p:guide pos="3128"/>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용수 곽" userId="d03944a2d3c0ed7e" providerId="LiveId" clId="{6B00DD8A-7975-4E03-98A7-0DD355EA94F3}"/>
    <pc:docChg chg="custSel modSld">
      <pc:chgData name="용수 곽" userId="d03944a2d3c0ed7e" providerId="LiveId" clId="{6B00DD8A-7975-4E03-98A7-0DD355EA94F3}" dt="2019-07-16T06:20:13.883" v="5342" actId="20577"/>
      <pc:docMkLst>
        <pc:docMk/>
      </pc:docMkLst>
      <pc:sldChg chg="modNotesTx">
        <pc:chgData name="용수 곽" userId="d03944a2d3c0ed7e" providerId="LiveId" clId="{6B00DD8A-7975-4E03-98A7-0DD355EA94F3}" dt="2019-07-16T05:44:10.345" v="5334" actId="20577"/>
        <pc:sldMkLst>
          <pc:docMk/>
          <pc:sldMk cId="2501565848" sldId="269"/>
        </pc:sldMkLst>
      </pc:sldChg>
      <pc:sldChg chg="modNotesTx">
        <pc:chgData name="용수 곽" userId="d03944a2d3c0ed7e" providerId="LiveId" clId="{6B00DD8A-7975-4E03-98A7-0DD355EA94F3}" dt="2019-07-15T03:01:58.694" v="1492" actId="20577"/>
        <pc:sldMkLst>
          <pc:docMk/>
          <pc:sldMk cId="792840281" sldId="362"/>
        </pc:sldMkLst>
      </pc:sldChg>
      <pc:sldChg chg="modNotesTx">
        <pc:chgData name="용수 곽" userId="d03944a2d3c0ed7e" providerId="LiveId" clId="{6B00DD8A-7975-4E03-98A7-0DD355EA94F3}" dt="2019-07-15T03:50:10.117" v="4662" actId="5793"/>
        <pc:sldMkLst>
          <pc:docMk/>
          <pc:sldMk cId="3821009707" sldId="372"/>
        </pc:sldMkLst>
      </pc:sldChg>
      <pc:sldChg chg="modNotesTx">
        <pc:chgData name="용수 곽" userId="d03944a2d3c0ed7e" providerId="LiveId" clId="{6B00DD8A-7975-4E03-98A7-0DD355EA94F3}" dt="2019-07-15T03:34:03.255" v="3832" actId="20577"/>
        <pc:sldMkLst>
          <pc:docMk/>
          <pc:sldMk cId="279510565" sldId="382"/>
        </pc:sldMkLst>
      </pc:sldChg>
      <pc:sldChg chg="modNotesTx">
        <pc:chgData name="용수 곽" userId="d03944a2d3c0ed7e" providerId="LiveId" clId="{6B00DD8A-7975-4E03-98A7-0DD355EA94F3}" dt="2019-07-16T05:46:26.393" v="5336" actId="20577"/>
        <pc:sldMkLst>
          <pc:docMk/>
          <pc:sldMk cId="2625637699" sldId="386"/>
        </pc:sldMkLst>
      </pc:sldChg>
      <pc:sldChg chg="modNotesTx">
        <pc:chgData name="용수 곽" userId="d03944a2d3c0ed7e" providerId="LiveId" clId="{6B00DD8A-7975-4E03-98A7-0DD355EA94F3}" dt="2019-07-15T06:28:48.329" v="5209" actId="20577"/>
        <pc:sldMkLst>
          <pc:docMk/>
          <pc:sldMk cId="1324591722" sldId="388"/>
        </pc:sldMkLst>
      </pc:sldChg>
      <pc:sldChg chg="modNotesTx">
        <pc:chgData name="용수 곽" userId="d03944a2d3c0ed7e" providerId="LiveId" clId="{6B00DD8A-7975-4E03-98A7-0DD355EA94F3}" dt="2019-07-15T03:18:54.965" v="2766" actId="20577"/>
        <pc:sldMkLst>
          <pc:docMk/>
          <pc:sldMk cId="2123542912" sldId="391"/>
        </pc:sldMkLst>
      </pc:sldChg>
      <pc:sldChg chg="modNotesTx">
        <pc:chgData name="용수 곽" userId="d03944a2d3c0ed7e" providerId="LiveId" clId="{6B00DD8A-7975-4E03-98A7-0DD355EA94F3}" dt="2019-07-15T03:09:42.772" v="1967" actId="6549"/>
        <pc:sldMkLst>
          <pc:docMk/>
          <pc:sldMk cId="1413927145" sldId="393"/>
        </pc:sldMkLst>
      </pc:sldChg>
      <pc:sldChg chg="modNotesTx">
        <pc:chgData name="용수 곽" userId="d03944a2d3c0ed7e" providerId="LiveId" clId="{6B00DD8A-7975-4E03-98A7-0DD355EA94F3}" dt="2019-07-15T03:39:16.343" v="4244" actId="20577"/>
        <pc:sldMkLst>
          <pc:docMk/>
          <pc:sldMk cId="1621004688" sldId="394"/>
        </pc:sldMkLst>
      </pc:sldChg>
      <pc:sldChg chg="modNotesTx">
        <pc:chgData name="용수 곽" userId="d03944a2d3c0ed7e" providerId="LiveId" clId="{6B00DD8A-7975-4E03-98A7-0DD355EA94F3}" dt="2019-07-15T03:10:28.823" v="2000" actId="5793"/>
        <pc:sldMkLst>
          <pc:docMk/>
          <pc:sldMk cId="786361723" sldId="395"/>
        </pc:sldMkLst>
      </pc:sldChg>
      <pc:sldChg chg="modNotesTx">
        <pc:chgData name="용수 곽" userId="d03944a2d3c0ed7e" providerId="LiveId" clId="{6B00DD8A-7975-4E03-98A7-0DD355EA94F3}" dt="2019-07-15T06:29:52.713" v="5275" actId="20577"/>
        <pc:sldMkLst>
          <pc:docMk/>
          <pc:sldMk cId="383736040" sldId="396"/>
        </pc:sldMkLst>
      </pc:sldChg>
      <pc:sldChg chg="modSp">
        <pc:chgData name="용수 곽" userId="d03944a2d3c0ed7e" providerId="LiveId" clId="{6B00DD8A-7975-4E03-98A7-0DD355EA94F3}" dt="2019-07-16T06:20:13.883" v="5342" actId="20577"/>
        <pc:sldMkLst>
          <pc:docMk/>
          <pc:sldMk cId="1140363949" sldId="397"/>
        </pc:sldMkLst>
        <pc:spChg chg="mod">
          <ac:chgData name="용수 곽" userId="d03944a2d3c0ed7e" providerId="LiveId" clId="{6B00DD8A-7975-4E03-98A7-0DD355EA94F3}" dt="2019-07-16T06:20:13.883" v="5342" actId="20577"/>
          <ac:spMkLst>
            <pc:docMk/>
            <pc:sldMk cId="1140363949" sldId="397"/>
            <ac:spMk id="3" creationId="{00000000-0000-0000-0000-000000000000}"/>
          </ac:spMkLst>
        </pc:spChg>
      </pc:sldChg>
      <pc:sldChg chg="modNotesTx">
        <pc:chgData name="용수 곽" userId="d03944a2d3c0ed7e" providerId="LiveId" clId="{6B00DD8A-7975-4E03-98A7-0DD355EA94F3}" dt="2019-07-15T06:24:22.955" v="5148" actId="20577"/>
        <pc:sldMkLst>
          <pc:docMk/>
          <pc:sldMk cId="1718688869" sldId="398"/>
        </pc:sldMkLst>
      </pc:sldChg>
    </pc:docChg>
  </pc:docChgLst>
</pc:chgInfo>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머리글 개체 틀 1"/>
          <p:cNvSpPr>
            <a:spLocks noGrp="1"/>
          </p:cNvSpPr>
          <p:nvPr>
            <p:ph type="hdr" sz="quarter"/>
          </p:nvPr>
        </p:nvSpPr>
        <p:spPr>
          <a:xfrm>
            <a:off x="0" y="1"/>
            <a:ext cx="4302231" cy="341064"/>
          </a:xfrm>
          <a:prstGeom prst="rect">
            <a:avLst/>
          </a:prstGeom>
        </p:spPr>
        <p:txBody>
          <a:bodyPr vert="horz" lIns="91513" tIns="45757" rIns="91513" bIns="45757" rtlCol="0"/>
          <a:lstStyle>
            <a:lvl1pPr algn="l">
              <a:defRPr sz="1200"/>
            </a:lvl1pPr>
          </a:lstStyle>
          <a:p>
            <a:endParaRPr lang="ko-KR" altLang="en-US"/>
          </a:p>
        </p:txBody>
      </p:sp>
      <p:sp>
        <p:nvSpPr>
          <p:cNvPr id="3" name="날짜 개체 틀 2"/>
          <p:cNvSpPr>
            <a:spLocks noGrp="1"/>
          </p:cNvSpPr>
          <p:nvPr>
            <p:ph type="dt" sz="quarter" idx="1"/>
          </p:nvPr>
        </p:nvSpPr>
        <p:spPr>
          <a:xfrm>
            <a:off x="5623697" y="1"/>
            <a:ext cx="4302231" cy="341064"/>
          </a:xfrm>
          <a:prstGeom prst="rect">
            <a:avLst/>
          </a:prstGeom>
        </p:spPr>
        <p:txBody>
          <a:bodyPr vert="horz" lIns="91513" tIns="45757" rIns="91513" bIns="45757" rtlCol="0"/>
          <a:lstStyle>
            <a:lvl1pPr algn="r">
              <a:defRPr sz="1200"/>
            </a:lvl1pPr>
          </a:lstStyle>
          <a:p>
            <a:fld id="{24F78BE8-6062-421D-845D-AF75DC4A99D3}" type="datetimeFigureOut">
              <a:rPr lang="ko-KR" altLang="en-US" smtClean="0"/>
              <a:t>2019-07-16</a:t>
            </a:fld>
            <a:endParaRPr lang="ko-KR" altLang="en-US"/>
          </a:p>
        </p:txBody>
      </p:sp>
      <p:sp>
        <p:nvSpPr>
          <p:cNvPr id="4" name="바닥글 개체 틀 3"/>
          <p:cNvSpPr>
            <a:spLocks noGrp="1"/>
          </p:cNvSpPr>
          <p:nvPr>
            <p:ph type="ftr" sz="quarter" idx="2"/>
          </p:nvPr>
        </p:nvSpPr>
        <p:spPr>
          <a:xfrm>
            <a:off x="0" y="6456613"/>
            <a:ext cx="4302231" cy="341063"/>
          </a:xfrm>
          <a:prstGeom prst="rect">
            <a:avLst/>
          </a:prstGeom>
        </p:spPr>
        <p:txBody>
          <a:bodyPr vert="horz" lIns="91513" tIns="45757" rIns="91513" bIns="45757" rtlCol="0" anchor="b"/>
          <a:lstStyle>
            <a:lvl1pPr algn="l">
              <a:defRPr sz="1200"/>
            </a:lvl1pPr>
          </a:lstStyle>
          <a:p>
            <a:endParaRPr lang="ko-KR" altLang="en-US"/>
          </a:p>
        </p:txBody>
      </p:sp>
      <p:sp>
        <p:nvSpPr>
          <p:cNvPr id="5" name="슬라이드 번호 개체 틀 4"/>
          <p:cNvSpPr>
            <a:spLocks noGrp="1"/>
          </p:cNvSpPr>
          <p:nvPr>
            <p:ph type="sldNum" sz="quarter" idx="3"/>
          </p:nvPr>
        </p:nvSpPr>
        <p:spPr>
          <a:xfrm>
            <a:off x="5623697" y="6456613"/>
            <a:ext cx="4302231" cy="341063"/>
          </a:xfrm>
          <a:prstGeom prst="rect">
            <a:avLst/>
          </a:prstGeom>
        </p:spPr>
        <p:txBody>
          <a:bodyPr vert="horz" lIns="91513" tIns="45757" rIns="91513" bIns="45757" rtlCol="0" anchor="b"/>
          <a:lstStyle>
            <a:lvl1pPr algn="r">
              <a:defRPr sz="1200"/>
            </a:lvl1pPr>
          </a:lstStyle>
          <a:p>
            <a:fld id="{FFE725D9-89AC-4F15-8C60-2A757A1E1DDF}" type="slidenum">
              <a:rPr lang="ko-KR" altLang="en-US" smtClean="0"/>
              <a:t>‹#›</a:t>
            </a:fld>
            <a:endParaRPr lang="ko-KR" altLang="en-US"/>
          </a:p>
        </p:txBody>
      </p:sp>
    </p:spTree>
    <p:extLst>
      <p:ext uri="{BB962C8B-B14F-4D97-AF65-F5344CB8AC3E}">
        <p14:creationId xmlns:p14="http://schemas.microsoft.com/office/powerpoint/2010/main" val="315278639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머리글 개체 틀 1"/>
          <p:cNvSpPr>
            <a:spLocks noGrp="1"/>
          </p:cNvSpPr>
          <p:nvPr>
            <p:ph type="hdr" sz="quarter"/>
          </p:nvPr>
        </p:nvSpPr>
        <p:spPr>
          <a:xfrm>
            <a:off x="0" y="0"/>
            <a:ext cx="4302231" cy="339884"/>
          </a:xfrm>
          <a:prstGeom prst="rect">
            <a:avLst/>
          </a:prstGeom>
        </p:spPr>
        <p:txBody>
          <a:bodyPr vert="horz" lIns="91513" tIns="45757" rIns="91513" bIns="45757" rtlCol="0"/>
          <a:lstStyle>
            <a:lvl1pPr algn="l">
              <a:defRPr sz="1200"/>
            </a:lvl1pPr>
          </a:lstStyle>
          <a:p>
            <a:endParaRPr lang="ko-KR" altLang="en-US"/>
          </a:p>
        </p:txBody>
      </p:sp>
      <p:sp>
        <p:nvSpPr>
          <p:cNvPr id="3" name="날짜 개체 틀 2"/>
          <p:cNvSpPr>
            <a:spLocks noGrp="1"/>
          </p:cNvSpPr>
          <p:nvPr>
            <p:ph type="dt" idx="1"/>
          </p:nvPr>
        </p:nvSpPr>
        <p:spPr>
          <a:xfrm>
            <a:off x="5623697" y="0"/>
            <a:ext cx="4302231" cy="339884"/>
          </a:xfrm>
          <a:prstGeom prst="rect">
            <a:avLst/>
          </a:prstGeom>
        </p:spPr>
        <p:txBody>
          <a:bodyPr vert="horz" lIns="91513" tIns="45757" rIns="91513" bIns="45757" rtlCol="0"/>
          <a:lstStyle>
            <a:lvl1pPr algn="r">
              <a:defRPr sz="1200"/>
            </a:lvl1pPr>
          </a:lstStyle>
          <a:p>
            <a:fld id="{7C3DDF5C-01AE-4AB9-B339-52FF3677FAF2}" type="datetimeFigureOut">
              <a:rPr lang="ko-KR" altLang="en-US" smtClean="0"/>
              <a:t>2019-07-16</a:t>
            </a:fld>
            <a:endParaRPr lang="ko-KR" altLang="en-US"/>
          </a:p>
        </p:txBody>
      </p:sp>
      <p:sp>
        <p:nvSpPr>
          <p:cNvPr id="4" name="슬라이드 이미지 개체 틀 3"/>
          <p:cNvSpPr>
            <a:spLocks noGrp="1" noRot="1" noChangeAspect="1"/>
          </p:cNvSpPr>
          <p:nvPr>
            <p:ph type="sldImg" idx="2"/>
          </p:nvPr>
        </p:nvSpPr>
        <p:spPr>
          <a:xfrm>
            <a:off x="3265488" y="509588"/>
            <a:ext cx="3397250" cy="2549525"/>
          </a:xfrm>
          <a:prstGeom prst="rect">
            <a:avLst/>
          </a:prstGeom>
          <a:noFill/>
          <a:ln w="12700">
            <a:solidFill>
              <a:prstClr val="black"/>
            </a:solidFill>
          </a:ln>
        </p:spPr>
        <p:txBody>
          <a:bodyPr vert="horz" lIns="91513" tIns="45757" rIns="91513" bIns="45757" rtlCol="0" anchor="ctr"/>
          <a:lstStyle/>
          <a:p>
            <a:endParaRPr lang="ko-KR" altLang="en-US"/>
          </a:p>
        </p:txBody>
      </p:sp>
      <p:sp>
        <p:nvSpPr>
          <p:cNvPr id="5" name="슬라이드 노트 개체 틀 4"/>
          <p:cNvSpPr>
            <a:spLocks noGrp="1"/>
          </p:cNvSpPr>
          <p:nvPr>
            <p:ph type="body" sz="quarter" idx="3"/>
          </p:nvPr>
        </p:nvSpPr>
        <p:spPr>
          <a:xfrm>
            <a:off x="992823" y="3228896"/>
            <a:ext cx="7942580" cy="3058954"/>
          </a:xfrm>
          <a:prstGeom prst="rect">
            <a:avLst/>
          </a:prstGeom>
        </p:spPr>
        <p:txBody>
          <a:bodyPr vert="horz" lIns="91513" tIns="45757" rIns="91513" bIns="45757" rtlCol="0"/>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6" name="바닥글 개체 틀 5"/>
          <p:cNvSpPr>
            <a:spLocks noGrp="1"/>
          </p:cNvSpPr>
          <p:nvPr>
            <p:ph type="ftr" sz="quarter" idx="4"/>
          </p:nvPr>
        </p:nvSpPr>
        <p:spPr>
          <a:xfrm>
            <a:off x="0" y="6456611"/>
            <a:ext cx="4302231" cy="339884"/>
          </a:xfrm>
          <a:prstGeom prst="rect">
            <a:avLst/>
          </a:prstGeom>
        </p:spPr>
        <p:txBody>
          <a:bodyPr vert="horz" lIns="91513" tIns="45757" rIns="91513" bIns="45757" rtlCol="0" anchor="b"/>
          <a:lstStyle>
            <a:lvl1pPr algn="l">
              <a:defRPr sz="1200"/>
            </a:lvl1pPr>
          </a:lstStyle>
          <a:p>
            <a:endParaRPr lang="ko-KR" altLang="en-US"/>
          </a:p>
        </p:txBody>
      </p:sp>
      <p:sp>
        <p:nvSpPr>
          <p:cNvPr id="7" name="슬라이드 번호 개체 틀 6"/>
          <p:cNvSpPr>
            <a:spLocks noGrp="1"/>
          </p:cNvSpPr>
          <p:nvPr>
            <p:ph type="sldNum" sz="quarter" idx="5"/>
          </p:nvPr>
        </p:nvSpPr>
        <p:spPr>
          <a:xfrm>
            <a:off x="5623697" y="6456611"/>
            <a:ext cx="4302231" cy="339884"/>
          </a:xfrm>
          <a:prstGeom prst="rect">
            <a:avLst/>
          </a:prstGeom>
        </p:spPr>
        <p:txBody>
          <a:bodyPr vert="horz" lIns="91513" tIns="45757" rIns="91513" bIns="45757" rtlCol="0" anchor="b"/>
          <a:lstStyle>
            <a:lvl1pPr algn="r">
              <a:defRPr sz="1200"/>
            </a:lvl1pPr>
          </a:lstStyle>
          <a:p>
            <a:fld id="{3503D92B-7FF3-4751-8ECB-18A728F13475}" type="slidenum">
              <a:rPr lang="ko-KR" altLang="en-US" smtClean="0"/>
              <a:t>‹#›</a:t>
            </a:fld>
            <a:endParaRPr lang="ko-KR" altLang="en-US"/>
          </a:p>
        </p:txBody>
      </p:sp>
    </p:spTree>
    <p:extLst>
      <p:ext uri="{BB962C8B-B14F-4D97-AF65-F5344CB8AC3E}">
        <p14:creationId xmlns:p14="http://schemas.microsoft.com/office/powerpoint/2010/main" val="2794149062"/>
      </p:ext>
    </p:extLst>
  </p:cSld>
  <p:clrMap bg1="lt1" tx1="dk1" bg2="lt2" tx2="dk2" accent1="accent1" accent2="accent2" accent3="accent3" accent4="accent4" accent5="accent5" accent6="accent6" hlink="hlink" folHlink="folHlink"/>
  <p:notesStyle>
    <a:lvl1pPr marL="0" algn="l" defTabSz="914400" rtl="0" eaLnBrk="1" latinLnBrk="1" hangingPunct="1">
      <a:defRPr sz="1200" kern="1200">
        <a:solidFill>
          <a:schemeClr val="tx1"/>
        </a:solidFill>
        <a:latin typeface="+mn-lt"/>
        <a:ea typeface="+mn-ea"/>
        <a:cs typeface="+mn-cs"/>
      </a:defRPr>
    </a:lvl1pPr>
    <a:lvl2pPr marL="457200" algn="l" defTabSz="914400" rtl="0" eaLnBrk="1" latinLnBrk="1" hangingPunct="1">
      <a:defRPr sz="1200" kern="1200">
        <a:solidFill>
          <a:schemeClr val="tx1"/>
        </a:solidFill>
        <a:latin typeface="+mn-lt"/>
        <a:ea typeface="+mn-ea"/>
        <a:cs typeface="+mn-cs"/>
      </a:defRPr>
    </a:lvl2pPr>
    <a:lvl3pPr marL="914400" algn="l" defTabSz="914400" rtl="0" eaLnBrk="1" latinLnBrk="1" hangingPunct="1">
      <a:defRPr sz="1200" kern="1200">
        <a:solidFill>
          <a:schemeClr val="tx1"/>
        </a:solidFill>
        <a:latin typeface="+mn-lt"/>
        <a:ea typeface="+mn-ea"/>
        <a:cs typeface="+mn-cs"/>
      </a:defRPr>
    </a:lvl3pPr>
    <a:lvl4pPr marL="1371600" algn="l" defTabSz="914400" rtl="0" eaLnBrk="1" latinLnBrk="1" hangingPunct="1">
      <a:defRPr sz="1200" kern="1200">
        <a:solidFill>
          <a:schemeClr val="tx1"/>
        </a:solidFill>
        <a:latin typeface="+mn-lt"/>
        <a:ea typeface="+mn-ea"/>
        <a:cs typeface="+mn-cs"/>
      </a:defRPr>
    </a:lvl4pPr>
    <a:lvl5pPr marL="1828800" algn="l" defTabSz="914400" rtl="0" eaLnBrk="1" latinLnBrk="1" hangingPunct="1">
      <a:defRPr sz="1200" kern="1200">
        <a:solidFill>
          <a:schemeClr val="tx1"/>
        </a:solidFill>
        <a:latin typeface="+mn-lt"/>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r>
              <a:rPr lang="en-US" altLang="ko-KR" dirty="0"/>
              <a:t>Good morning. I am </a:t>
            </a:r>
            <a:r>
              <a:rPr lang="en-US" altLang="ko-KR" dirty="0" err="1"/>
              <a:t>Yougsu</a:t>
            </a:r>
            <a:r>
              <a:rPr lang="en-US" altLang="ko-KR" dirty="0"/>
              <a:t> </a:t>
            </a:r>
            <a:r>
              <a:rPr lang="en-US" altLang="ko-KR" dirty="0" err="1"/>
              <a:t>Gwak</a:t>
            </a:r>
            <a:r>
              <a:rPr lang="en-US" altLang="ko-KR" dirty="0"/>
              <a:t> from Korea National University of Transportation. The contribution’s title is channel usage in NGV: follow-up. The document number is 809r1.</a:t>
            </a:r>
            <a:endParaRPr lang="ko-KR" altLang="en-US" dirty="0"/>
          </a:p>
        </p:txBody>
      </p:sp>
      <p:sp>
        <p:nvSpPr>
          <p:cNvPr id="4" name="슬라이드 번호 개체 틀 3"/>
          <p:cNvSpPr>
            <a:spLocks noGrp="1"/>
          </p:cNvSpPr>
          <p:nvPr>
            <p:ph type="sldNum" sz="quarter" idx="10"/>
          </p:nvPr>
        </p:nvSpPr>
        <p:spPr/>
        <p:txBody>
          <a:bodyPr/>
          <a:lstStyle/>
          <a:p>
            <a:fld id="{3503D92B-7FF3-4751-8ECB-18A728F13475}" type="slidenum">
              <a:rPr lang="ko-KR" altLang="en-US" smtClean="0"/>
              <a:t>1</a:t>
            </a:fld>
            <a:endParaRPr lang="ko-KR" altLang="en-US"/>
          </a:p>
        </p:txBody>
      </p:sp>
    </p:spTree>
    <p:extLst>
      <p:ext uri="{BB962C8B-B14F-4D97-AF65-F5344CB8AC3E}">
        <p14:creationId xmlns:p14="http://schemas.microsoft.com/office/powerpoint/2010/main" val="310018777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r>
              <a:rPr lang="en-US" altLang="ko-KR" dirty="0"/>
              <a:t>Discussion. As the reliability issue arises in the dense scenario, the modification of the channel access procedure or channel switching mechanism are necessary. Of course, the modifications shall not affect backward compatibility. And higher MCS or wider channel bandwidth may lower the collision probability, but the transmission range requirement may not be satisfied. Otherwise, distributed multi-user operation may be adopted to enhance the channel efficiency. This is the end of presentation discussed at the Telecon in March, and we got a feedback.</a:t>
            </a:r>
            <a:endParaRPr lang="ko-KR" altLang="en-US" dirty="0"/>
          </a:p>
        </p:txBody>
      </p:sp>
      <p:sp>
        <p:nvSpPr>
          <p:cNvPr id="4" name="슬라이드 번호 개체 틀 3"/>
          <p:cNvSpPr>
            <a:spLocks noGrp="1"/>
          </p:cNvSpPr>
          <p:nvPr>
            <p:ph type="sldNum" sz="quarter" idx="10"/>
          </p:nvPr>
        </p:nvSpPr>
        <p:spPr/>
        <p:txBody>
          <a:bodyPr/>
          <a:lstStyle/>
          <a:p>
            <a:fld id="{3503D92B-7FF3-4751-8ECB-18A728F13475}" type="slidenum">
              <a:rPr lang="ko-KR" altLang="en-US" smtClean="0"/>
              <a:t>10</a:t>
            </a:fld>
            <a:endParaRPr lang="ko-KR" altLang="en-US"/>
          </a:p>
        </p:txBody>
      </p:sp>
    </p:spTree>
    <p:extLst>
      <p:ext uri="{BB962C8B-B14F-4D97-AF65-F5344CB8AC3E}">
        <p14:creationId xmlns:p14="http://schemas.microsoft.com/office/powerpoint/2010/main" val="194545691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r>
              <a:rPr lang="en-US" altLang="ko-KR" dirty="0"/>
              <a:t>The feedback is that the upper layer congestion control may be applied to control the amount of traffic. So it can be a kind of wastes. However, in addition to the congestion control mechanism, it will be more beneficial to have the channel access mechanism in the MAC layer. In short, we should deal with them independently.</a:t>
            </a:r>
            <a:endParaRPr lang="ko-KR" altLang="en-US" dirty="0"/>
          </a:p>
        </p:txBody>
      </p:sp>
      <p:sp>
        <p:nvSpPr>
          <p:cNvPr id="4" name="슬라이드 번호 개체 틀 3"/>
          <p:cNvSpPr>
            <a:spLocks noGrp="1"/>
          </p:cNvSpPr>
          <p:nvPr>
            <p:ph type="sldNum" sz="quarter" idx="5"/>
          </p:nvPr>
        </p:nvSpPr>
        <p:spPr/>
        <p:txBody>
          <a:bodyPr/>
          <a:lstStyle/>
          <a:p>
            <a:fld id="{3503D92B-7FF3-4751-8ECB-18A728F13475}" type="slidenum">
              <a:rPr lang="ko-KR" altLang="en-US" smtClean="0"/>
              <a:t>11</a:t>
            </a:fld>
            <a:endParaRPr lang="ko-KR" altLang="en-US"/>
          </a:p>
        </p:txBody>
      </p:sp>
    </p:spTree>
    <p:extLst>
      <p:ext uri="{BB962C8B-B14F-4D97-AF65-F5344CB8AC3E}">
        <p14:creationId xmlns:p14="http://schemas.microsoft.com/office/powerpoint/2010/main" val="418414432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r>
              <a:rPr lang="en-US" altLang="ko-KR" dirty="0"/>
              <a:t>Conclusion is that…</a:t>
            </a:r>
            <a:endParaRPr lang="ko-KR" altLang="en-US" dirty="0"/>
          </a:p>
        </p:txBody>
      </p:sp>
      <p:sp>
        <p:nvSpPr>
          <p:cNvPr id="4" name="슬라이드 번호 개체 틀 3"/>
          <p:cNvSpPr>
            <a:spLocks noGrp="1"/>
          </p:cNvSpPr>
          <p:nvPr>
            <p:ph type="sldNum" sz="quarter" idx="5"/>
          </p:nvPr>
        </p:nvSpPr>
        <p:spPr/>
        <p:txBody>
          <a:bodyPr/>
          <a:lstStyle/>
          <a:p>
            <a:fld id="{3503D92B-7FF3-4751-8ECB-18A728F13475}" type="slidenum">
              <a:rPr lang="ko-KR" altLang="en-US" smtClean="0"/>
              <a:t>12</a:t>
            </a:fld>
            <a:endParaRPr lang="ko-KR" altLang="en-US"/>
          </a:p>
        </p:txBody>
      </p:sp>
    </p:spTree>
    <p:extLst>
      <p:ext uri="{BB962C8B-B14F-4D97-AF65-F5344CB8AC3E}">
        <p14:creationId xmlns:p14="http://schemas.microsoft.com/office/powerpoint/2010/main" val="289410793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dirty="0"/>
          </a:p>
        </p:txBody>
      </p:sp>
      <p:sp>
        <p:nvSpPr>
          <p:cNvPr id="4" name="슬라이드 번호 개체 틀 3"/>
          <p:cNvSpPr>
            <a:spLocks noGrp="1"/>
          </p:cNvSpPr>
          <p:nvPr>
            <p:ph type="sldNum" sz="quarter" idx="10"/>
          </p:nvPr>
        </p:nvSpPr>
        <p:spPr/>
        <p:txBody>
          <a:bodyPr/>
          <a:lstStyle/>
          <a:p>
            <a:fld id="{3503D92B-7FF3-4751-8ECB-18A728F13475}" type="slidenum">
              <a:rPr lang="ko-KR" altLang="en-US" smtClean="0"/>
              <a:t>13</a:t>
            </a:fld>
            <a:endParaRPr lang="ko-KR" altLang="en-US"/>
          </a:p>
        </p:txBody>
      </p:sp>
    </p:spTree>
    <p:extLst>
      <p:ext uri="{BB962C8B-B14F-4D97-AF65-F5344CB8AC3E}">
        <p14:creationId xmlns:p14="http://schemas.microsoft.com/office/powerpoint/2010/main" val="12783918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r>
              <a:rPr lang="en-US" altLang="ko-KR" sz="1200" b="0" i="0" kern="1200" dirty="0">
                <a:solidFill>
                  <a:schemeClr val="tx1"/>
                </a:solidFill>
                <a:effectLst/>
                <a:latin typeface="+mn-lt"/>
                <a:ea typeface="+mn-ea"/>
                <a:cs typeface="+mn-cs"/>
              </a:rPr>
              <a:t>First, I will briefly explain what was already presented in March. </a:t>
            </a:r>
            <a:r>
              <a:rPr lang="en-US" altLang="ko-KR" baseline="0" dirty="0"/>
              <a:t>As in PAR document, the channel of the 11bd will be shared with 11p devices to provide interoperability, coexistence, backward compatibility, and fairness with deployed OCB devices. When the number of nodes increases, the reliability of the communication cannot be ensured due to the lack of the channel capacity. In this contribution, the channel access performance for the case of periodic BSM message transmission is investigated.</a:t>
            </a:r>
          </a:p>
        </p:txBody>
      </p:sp>
      <p:sp>
        <p:nvSpPr>
          <p:cNvPr id="4" name="슬라이드 번호 개체 틀 3"/>
          <p:cNvSpPr>
            <a:spLocks noGrp="1"/>
          </p:cNvSpPr>
          <p:nvPr>
            <p:ph type="sldNum" sz="quarter" idx="10"/>
          </p:nvPr>
        </p:nvSpPr>
        <p:spPr/>
        <p:txBody>
          <a:bodyPr/>
          <a:lstStyle/>
          <a:p>
            <a:fld id="{D6F683F6-2109-4E05-8E30-4C3A2EA96C86}" type="slidenum">
              <a:rPr lang="ko-KR" altLang="en-US" smtClean="0"/>
              <a:t>2</a:t>
            </a:fld>
            <a:endParaRPr lang="ko-KR" altLang="en-US"/>
          </a:p>
        </p:txBody>
      </p:sp>
    </p:spTree>
    <p:extLst>
      <p:ext uri="{BB962C8B-B14F-4D97-AF65-F5344CB8AC3E}">
        <p14:creationId xmlns:p14="http://schemas.microsoft.com/office/powerpoint/2010/main" val="134074065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r>
              <a:rPr lang="en-US" altLang="ko-KR" dirty="0"/>
              <a:t>According to the FCC regulation, in the DSRC communication based on 11p each channel in 5.9 GHz band assigned for V2X communication employs 10 MHz bandwidth like the proposed figure. The periodic BSM message is sent in CH 172, which is dedicated for safety message, and it is also assumed that 11be devices transmit BSM messages to the same channel.</a:t>
            </a:r>
            <a:endParaRPr lang="ko-KR" altLang="en-US" dirty="0"/>
          </a:p>
        </p:txBody>
      </p:sp>
      <p:sp>
        <p:nvSpPr>
          <p:cNvPr id="4" name="슬라이드 번호 개체 틀 3"/>
          <p:cNvSpPr>
            <a:spLocks noGrp="1"/>
          </p:cNvSpPr>
          <p:nvPr>
            <p:ph type="sldNum" sz="quarter" idx="10"/>
          </p:nvPr>
        </p:nvSpPr>
        <p:spPr/>
        <p:txBody>
          <a:bodyPr/>
          <a:lstStyle/>
          <a:p>
            <a:fld id="{3503D92B-7FF3-4751-8ECB-18A728F13475}" type="slidenum">
              <a:rPr lang="ko-KR" altLang="en-US" smtClean="0"/>
              <a:t>3</a:t>
            </a:fld>
            <a:endParaRPr lang="ko-KR" altLang="en-US"/>
          </a:p>
        </p:txBody>
      </p:sp>
    </p:spTree>
    <p:extLst>
      <p:ext uri="{BB962C8B-B14F-4D97-AF65-F5344CB8AC3E}">
        <p14:creationId xmlns:p14="http://schemas.microsoft.com/office/powerpoint/2010/main" val="73194832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r>
              <a:rPr lang="en-US" altLang="ko-KR" baseline="0" dirty="0"/>
              <a:t>In this contribution, the channel access performance for the case of periodic BSM message transmission is investigated as the number of cars increases. So, the very dense scenario that a lot of cars are together is supposed. </a:t>
            </a:r>
            <a:r>
              <a:rPr lang="en-US" altLang="ko-KR" dirty="0"/>
              <a:t>And all of them are sending BSMs. </a:t>
            </a:r>
            <a:endParaRPr lang="ko-KR" altLang="en-US" dirty="0"/>
          </a:p>
        </p:txBody>
      </p:sp>
      <p:sp>
        <p:nvSpPr>
          <p:cNvPr id="4" name="슬라이드 번호 개체 틀 3"/>
          <p:cNvSpPr>
            <a:spLocks noGrp="1"/>
          </p:cNvSpPr>
          <p:nvPr>
            <p:ph type="sldNum" sz="quarter" idx="10"/>
          </p:nvPr>
        </p:nvSpPr>
        <p:spPr/>
        <p:txBody>
          <a:bodyPr/>
          <a:lstStyle/>
          <a:p>
            <a:fld id="{3503D92B-7FF3-4751-8ECB-18A728F13475}" type="slidenum">
              <a:rPr lang="ko-KR" altLang="en-US" smtClean="0"/>
              <a:t>4</a:t>
            </a:fld>
            <a:endParaRPr lang="ko-KR" altLang="en-US"/>
          </a:p>
        </p:txBody>
      </p:sp>
    </p:spTree>
    <p:extLst>
      <p:ext uri="{BB962C8B-B14F-4D97-AF65-F5344CB8AC3E}">
        <p14:creationId xmlns:p14="http://schemas.microsoft.com/office/powerpoint/2010/main" val="18656717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r>
              <a:rPr lang="en-US" altLang="ko-KR" dirty="0"/>
              <a:t>The problem is that the contention-based MAC channel access increases the channel collision probability. Moreover, since BSM is a broadcast message without retransmission, it does not ensure the reliability of the transmission.</a:t>
            </a:r>
            <a:endParaRPr lang="ko-KR" altLang="en-US" dirty="0"/>
          </a:p>
        </p:txBody>
      </p:sp>
      <p:sp>
        <p:nvSpPr>
          <p:cNvPr id="4" name="슬라이드 번호 개체 틀 3"/>
          <p:cNvSpPr>
            <a:spLocks noGrp="1"/>
          </p:cNvSpPr>
          <p:nvPr>
            <p:ph type="sldNum" sz="quarter" idx="10"/>
          </p:nvPr>
        </p:nvSpPr>
        <p:spPr/>
        <p:txBody>
          <a:bodyPr/>
          <a:lstStyle/>
          <a:p>
            <a:fld id="{3503D92B-7FF3-4751-8ECB-18A728F13475}" type="slidenum">
              <a:rPr lang="ko-KR" altLang="en-US" smtClean="0"/>
              <a:t>5</a:t>
            </a:fld>
            <a:endParaRPr lang="ko-KR" altLang="en-US"/>
          </a:p>
        </p:txBody>
      </p:sp>
    </p:spTree>
    <p:extLst>
      <p:ext uri="{BB962C8B-B14F-4D97-AF65-F5344CB8AC3E}">
        <p14:creationId xmlns:p14="http://schemas.microsoft.com/office/powerpoint/2010/main" val="323818707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r>
              <a:rPr lang="en-US" altLang="ko-KR" dirty="0"/>
              <a:t>This is simulation parameters. Perfect channel without losses and only BSM message transmission with 100ms period are assumed. All BSM size including header is 400 bytes and the dense scenario with the number of cars 10 to 200 is set. You can find the other parameters at the proposed table.</a:t>
            </a:r>
            <a:endParaRPr lang="ko-KR" altLang="en-US" dirty="0"/>
          </a:p>
        </p:txBody>
      </p:sp>
      <p:sp>
        <p:nvSpPr>
          <p:cNvPr id="4" name="슬라이드 번호 개체 틀 3"/>
          <p:cNvSpPr>
            <a:spLocks noGrp="1"/>
          </p:cNvSpPr>
          <p:nvPr>
            <p:ph type="sldNum" sz="quarter" idx="10"/>
          </p:nvPr>
        </p:nvSpPr>
        <p:spPr/>
        <p:txBody>
          <a:bodyPr/>
          <a:lstStyle/>
          <a:p>
            <a:fld id="{3503D92B-7FF3-4751-8ECB-18A728F13475}" type="slidenum">
              <a:rPr lang="ko-KR" altLang="en-US" smtClean="0"/>
              <a:t>6</a:t>
            </a:fld>
            <a:endParaRPr lang="ko-KR" altLang="en-US"/>
          </a:p>
        </p:txBody>
      </p:sp>
    </p:spTree>
    <p:extLst>
      <p:ext uri="{BB962C8B-B14F-4D97-AF65-F5344CB8AC3E}">
        <p14:creationId xmlns:p14="http://schemas.microsoft.com/office/powerpoint/2010/main" val="197303762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r>
              <a:rPr lang="en-US" altLang="ko-KR" dirty="0"/>
              <a:t>This is the simulation result when MCS is 0. X axis is the number of cars and Y axis is collision probability. As the number of cars increases, the collision probability also increase.</a:t>
            </a:r>
            <a:endParaRPr lang="ko-KR" altLang="en-US" dirty="0"/>
          </a:p>
        </p:txBody>
      </p:sp>
      <p:sp>
        <p:nvSpPr>
          <p:cNvPr id="4" name="슬라이드 번호 개체 틀 3"/>
          <p:cNvSpPr>
            <a:spLocks noGrp="1"/>
          </p:cNvSpPr>
          <p:nvPr>
            <p:ph type="sldNum" sz="quarter" idx="10"/>
          </p:nvPr>
        </p:nvSpPr>
        <p:spPr/>
        <p:txBody>
          <a:bodyPr/>
          <a:lstStyle/>
          <a:p>
            <a:fld id="{3503D92B-7FF3-4751-8ECB-18A728F13475}" type="slidenum">
              <a:rPr lang="ko-KR" altLang="en-US" smtClean="0"/>
              <a:t>7</a:t>
            </a:fld>
            <a:endParaRPr lang="ko-KR" altLang="en-US"/>
          </a:p>
        </p:txBody>
      </p:sp>
    </p:spTree>
    <p:extLst>
      <p:ext uri="{BB962C8B-B14F-4D97-AF65-F5344CB8AC3E}">
        <p14:creationId xmlns:p14="http://schemas.microsoft.com/office/powerpoint/2010/main" val="257150307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pPr marL="0" marR="0" lvl="0" indent="0" algn="l" defTabSz="914400" rtl="0" eaLnBrk="1" fontAlgn="auto" latinLnBrk="1" hangingPunct="1">
              <a:lnSpc>
                <a:spcPct val="100000"/>
              </a:lnSpc>
              <a:spcBef>
                <a:spcPts val="0"/>
              </a:spcBef>
              <a:spcAft>
                <a:spcPts val="0"/>
              </a:spcAft>
              <a:buClrTx/>
              <a:buSzTx/>
              <a:buFontTx/>
              <a:buNone/>
              <a:tabLst/>
              <a:defRPr/>
            </a:pPr>
            <a:r>
              <a:rPr lang="en-US" altLang="ko-KR" dirty="0"/>
              <a:t>This is the simulation result when MCS is 2. X axis is the number of cars and Y axis is collision probability. It shows better performance rather that the previous simulation results with MCS is 0 since higher MCS makes the channel less contend.</a:t>
            </a:r>
            <a:endParaRPr lang="ko-KR" altLang="en-US" dirty="0"/>
          </a:p>
        </p:txBody>
      </p:sp>
      <p:sp>
        <p:nvSpPr>
          <p:cNvPr id="4" name="슬라이드 번호 개체 틀 3"/>
          <p:cNvSpPr>
            <a:spLocks noGrp="1"/>
          </p:cNvSpPr>
          <p:nvPr>
            <p:ph type="sldNum" sz="quarter" idx="10"/>
          </p:nvPr>
        </p:nvSpPr>
        <p:spPr/>
        <p:txBody>
          <a:bodyPr/>
          <a:lstStyle/>
          <a:p>
            <a:fld id="{3503D92B-7FF3-4751-8ECB-18A728F13475}" type="slidenum">
              <a:rPr lang="ko-KR" altLang="en-US" smtClean="0"/>
              <a:t>8</a:t>
            </a:fld>
            <a:endParaRPr lang="ko-KR" altLang="en-US"/>
          </a:p>
        </p:txBody>
      </p:sp>
    </p:spTree>
    <p:extLst>
      <p:ext uri="{BB962C8B-B14F-4D97-AF65-F5344CB8AC3E}">
        <p14:creationId xmlns:p14="http://schemas.microsoft.com/office/powerpoint/2010/main" val="343180820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r>
              <a:rPr lang="en-US" altLang="ko-KR" dirty="0"/>
              <a:t>Even though we generated only BSM messages in the channel, the contention-based channel access does not guarantee the reliability in the dense environments such as heavy traffic and highly populated places. For other environments, the requirement to ensure the reliability will be decreased.</a:t>
            </a:r>
            <a:endParaRPr lang="ko-KR" altLang="en-US" dirty="0"/>
          </a:p>
        </p:txBody>
      </p:sp>
      <p:sp>
        <p:nvSpPr>
          <p:cNvPr id="4" name="슬라이드 번호 개체 틀 3"/>
          <p:cNvSpPr>
            <a:spLocks noGrp="1"/>
          </p:cNvSpPr>
          <p:nvPr>
            <p:ph type="sldNum" sz="quarter" idx="10"/>
          </p:nvPr>
        </p:nvSpPr>
        <p:spPr/>
        <p:txBody>
          <a:bodyPr/>
          <a:lstStyle/>
          <a:p>
            <a:fld id="{3503D92B-7FF3-4751-8ECB-18A728F13475}" type="slidenum">
              <a:rPr lang="ko-KR" altLang="en-US" smtClean="0"/>
              <a:t>9</a:t>
            </a:fld>
            <a:endParaRPr lang="ko-KR" altLang="en-US"/>
          </a:p>
        </p:txBody>
      </p:sp>
    </p:spTree>
    <p:extLst>
      <p:ext uri="{BB962C8B-B14F-4D97-AF65-F5344CB8AC3E}">
        <p14:creationId xmlns:p14="http://schemas.microsoft.com/office/powerpoint/2010/main" val="36128985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a:prstGeom prst="rect">
            <a:avLst/>
          </a:prstGeom>
        </p:spPr>
        <p:txBody>
          <a:bodyPr/>
          <a:lstStyle/>
          <a:p>
            <a:r>
              <a:rPr lang="ko-KR" altLang="en-US"/>
              <a:t>마스터 제목 스타일 편집</a:t>
            </a:r>
          </a:p>
        </p:txBody>
      </p:sp>
      <p:sp>
        <p:nvSpPr>
          <p:cNvPr id="3" name="부제목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ko-KR" altLang="en-US"/>
              <a:t>마스터 부제목 스타일 편집</a:t>
            </a:r>
          </a:p>
        </p:txBody>
      </p:sp>
      <p:sp>
        <p:nvSpPr>
          <p:cNvPr id="5" name="바닥글 개체 틀 4"/>
          <p:cNvSpPr>
            <a:spLocks noGrp="1"/>
          </p:cNvSpPr>
          <p:nvPr>
            <p:ph type="ftr" sz="quarter" idx="11"/>
          </p:nvPr>
        </p:nvSpPr>
        <p:spPr>
          <a:xfrm>
            <a:off x="3124200" y="6356350"/>
            <a:ext cx="2895600" cy="365125"/>
          </a:xfrm>
          <a:prstGeom prst="rect">
            <a:avLst/>
          </a:prstGeom>
        </p:spPr>
        <p:txBody>
          <a:bodyPr/>
          <a:lstStyle/>
          <a:p>
            <a:endParaRPr lang="ko-KR" altLang="en-US"/>
          </a:p>
        </p:txBody>
      </p:sp>
      <p:sp>
        <p:nvSpPr>
          <p:cNvPr id="6" name="슬라이드 번호 개체 틀 5"/>
          <p:cNvSpPr>
            <a:spLocks noGrp="1"/>
          </p:cNvSpPr>
          <p:nvPr>
            <p:ph type="sldNum" sz="quarter" idx="12"/>
          </p:nvPr>
        </p:nvSpPr>
        <p:spPr>
          <a:xfrm>
            <a:off x="6553200" y="6356350"/>
            <a:ext cx="2133600" cy="365125"/>
          </a:xfrm>
          <a:prstGeom prst="rect">
            <a:avLst/>
          </a:prstGeom>
        </p:spPr>
        <p:txBody>
          <a:bodyPr/>
          <a:lstStyle/>
          <a:p>
            <a:fld id="{00EBD4CC-B19F-4266-B7B6-B9BFF497C0E5}" type="slidenum">
              <a:rPr lang="ko-KR" altLang="en-US" smtClean="0"/>
              <a:t>‹#›</a:t>
            </a:fld>
            <a:endParaRPr lang="ko-KR" altLang="en-US"/>
          </a:p>
        </p:txBody>
      </p:sp>
    </p:spTree>
    <p:extLst>
      <p:ext uri="{BB962C8B-B14F-4D97-AF65-F5344CB8AC3E}">
        <p14:creationId xmlns:p14="http://schemas.microsoft.com/office/powerpoint/2010/main" val="24488711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제목 1"/>
          <p:cNvSpPr>
            <a:spLocks noGrp="1"/>
          </p:cNvSpPr>
          <p:nvPr>
            <p:ph type="title"/>
          </p:nvPr>
        </p:nvSpPr>
        <p:spPr>
          <a:xfrm>
            <a:off x="457200" y="274638"/>
            <a:ext cx="8229600" cy="1143000"/>
          </a:xfrm>
          <a:prstGeom prst="rect">
            <a:avLst/>
          </a:prstGeom>
        </p:spPr>
        <p:txBody>
          <a:bodyPr/>
          <a:lstStyle/>
          <a:p>
            <a:r>
              <a:rPr lang="ko-KR" altLang="en-US"/>
              <a:t>마스터 제목 스타일 편집</a:t>
            </a:r>
          </a:p>
        </p:txBody>
      </p:sp>
      <p:sp>
        <p:nvSpPr>
          <p:cNvPr id="3" name="세로 텍스트 개체 틀 2"/>
          <p:cNvSpPr>
            <a:spLocks noGrp="1"/>
          </p:cNvSpPr>
          <p:nvPr>
            <p:ph type="body" orient="vert" idx="1"/>
          </p:nvPr>
        </p:nvSpPr>
        <p:spPr>
          <a:xfrm>
            <a:off x="457200" y="1600200"/>
            <a:ext cx="8229600" cy="4525963"/>
          </a:xfrm>
          <a:prstGeom prst="rect">
            <a:avLst/>
          </a:prstGeom>
        </p:spPr>
        <p:txBody>
          <a:bodyPr vert="eaVert"/>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4" name="날짜 개체 틀 3"/>
          <p:cNvSpPr>
            <a:spLocks noGrp="1"/>
          </p:cNvSpPr>
          <p:nvPr>
            <p:ph type="dt" sz="half" idx="10"/>
          </p:nvPr>
        </p:nvSpPr>
        <p:spPr>
          <a:xfrm>
            <a:off x="457200" y="6356350"/>
            <a:ext cx="2133600" cy="365125"/>
          </a:xfrm>
          <a:prstGeom prst="rect">
            <a:avLst/>
          </a:prstGeom>
        </p:spPr>
        <p:txBody>
          <a:bodyPr/>
          <a:lstStyle/>
          <a:p>
            <a:fld id="{6BB5A51D-0C24-4699-BDF4-7D3F58547CCB}" type="datetimeFigureOut">
              <a:rPr lang="ko-KR" altLang="en-US" smtClean="0"/>
              <a:t>2019-07-16</a:t>
            </a:fld>
            <a:endParaRPr lang="ko-KR" altLang="en-US"/>
          </a:p>
        </p:txBody>
      </p:sp>
      <p:sp>
        <p:nvSpPr>
          <p:cNvPr id="5" name="바닥글 개체 틀 4"/>
          <p:cNvSpPr>
            <a:spLocks noGrp="1"/>
          </p:cNvSpPr>
          <p:nvPr>
            <p:ph type="ftr" sz="quarter" idx="11"/>
          </p:nvPr>
        </p:nvSpPr>
        <p:spPr>
          <a:xfrm>
            <a:off x="3124200" y="6356350"/>
            <a:ext cx="2895600" cy="365125"/>
          </a:xfrm>
          <a:prstGeom prst="rect">
            <a:avLst/>
          </a:prstGeom>
        </p:spPr>
        <p:txBody>
          <a:bodyPr/>
          <a:lstStyle/>
          <a:p>
            <a:endParaRPr lang="ko-KR" altLang="en-US"/>
          </a:p>
        </p:txBody>
      </p:sp>
      <p:sp>
        <p:nvSpPr>
          <p:cNvPr id="6" name="슬라이드 번호 개체 틀 5"/>
          <p:cNvSpPr>
            <a:spLocks noGrp="1"/>
          </p:cNvSpPr>
          <p:nvPr>
            <p:ph type="sldNum" sz="quarter" idx="12"/>
          </p:nvPr>
        </p:nvSpPr>
        <p:spPr>
          <a:xfrm>
            <a:off x="6553200" y="6356350"/>
            <a:ext cx="2133600" cy="365125"/>
          </a:xfrm>
          <a:prstGeom prst="rect">
            <a:avLst/>
          </a:prstGeom>
        </p:spPr>
        <p:txBody>
          <a:bodyPr/>
          <a:lstStyle/>
          <a:p>
            <a:fld id="{00EBD4CC-B19F-4266-B7B6-B9BFF497C0E5}" type="slidenum">
              <a:rPr lang="ko-KR" altLang="en-US" smtClean="0"/>
              <a:t>‹#›</a:t>
            </a:fld>
            <a:endParaRPr lang="ko-KR" altLang="en-US"/>
          </a:p>
        </p:txBody>
      </p:sp>
    </p:spTree>
    <p:extLst>
      <p:ext uri="{BB962C8B-B14F-4D97-AF65-F5344CB8AC3E}">
        <p14:creationId xmlns:p14="http://schemas.microsoft.com/office/powerpoint/2010/main" val="25114534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세로 제목 1"/>
          <p:cNvSpPr>
            <a:spLocks noGrp="1"/>
          </p:cNvSpPr>
          <p:nvPr>
            <p:ph type="title" orient="vert"/>
          </p:nvPr>
        </p:nvSpPr>
        <p:spPr>
          <a:xfrm>
            <a:off x="6629400" y="274638"/>
            <a:ext cx="2057400" cy="5851525"/>
          </a:xfrm>
          <a:prstGeom prst="rect">
            <a:avLst/>
          </a:prstGeom>
        </p:spPr>
        <p:txBody>
          <a:bodyPr vert="eaVert"/>
          <a:lstStyle/>
          <a:p>
            <a:r>
              <a:rPr lang="ko-KR" altLang="en-US"/>
              <a:t>마스터 제목 스타일 편집</a:t>
            </a:r>
          </a:p>
        </p:txBody>
      </p:sp>
      <p:sp>
        <p:nvSpPr>
          <p:cNvPr id="3" name="세로 텍스트 개체 틀 2"/>
          <p:cNvSpPr>
            <a:spLocks noGrp="1"/>
          </p:cNvSpPr>
          <p:nvPr>
            <p:ph type="body" orient="vert" idx="1"/>
          </p:nvPr>
        </p:nvSpPr>
        <p:spPr>
          <a:xfrm>
            <a:off x="457200" y="274638"/>
            <a:ext cx="6019800" cy="5851525"/>
          </a:xfrm>
          <a:prstGeom prst="rect">
            <a:avLst/>
          </a:prstGeom>
        </p:spPr>
        <p:txBody>
          <a:bodyPr vert="eaVert"/>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4" name="날짜 개체 틀 3"/>
          <p:cNvSpPr>
            <a:spLocks noGrp="1"/>
          </p:cNvSpPr>
          <p:nvPr>
            <p:ph type="dt" sz="half" idx="10"/>
          </p:nvPr>
        </p:nvSpPr>
        <p:spPr>
          <a:xfrm>
            <a:off x="457200" y="6356350"/>
            <a:ext cx="2133600" cy="365125"/>
          </a:xfrm>
          <a:prstGeom prst="rect">
            <a:avLst/>
          </a:prstGeom>
        </p:spPr>
        <p:txBody>
          <a:bodyPr/>
          <a:lstStyle/>
          <a:p>
            <a:fld id="{6BB5A51D-0C24-4699-BDF4-7D3F58547CCB}" type="datetimeFigureOut">
              <a:rPr lang="ko-KR" altLang="en-US" smtClean="0"/>
              <a:t>2019-07-16</a:t>
            </a:fld>
            <a:endParaRPr lang="ko-KR" altLang="en-US"/>
          </a:p>
        </p:txBody>
      </p:sp>
      <p:sp>
        <p:nvSpPr>
          <p:cNvPr id="5" name="바닥글 개체 틀 4"/>
          <p:cNvSpPr>
            <a:spLocks noGrp="1"/>
          </p:cNvSpPr>
          <p:nvPr>
            <p:ph type="ftr" sz="quarter" idx="11"/>
          </p:nvPr>
        </p:nvSpPr>
        <p:spPr>
          <a:xfrm>
            <a:off x="3124200" y="6356350"/>
            <a:ext cx="2895600" cy="365125"/>
          </a:xfrm>
          <a:prstGeom prst="rect">
            <a:avLst/>
          </a:prstGeom>
        </p:spPr>
        <p:txBody>
          <a:bodyPr/>
          <a:lstStyle/>
          <a:p>
            <a:endParaRPr lang="ko-KR" altLang="en-US"/>
          </a:p>
        </p:txBody>
      </p:sp>
      <p:sp>
        <p:nvSpPr>
          <p:cNvPr id="6" name="슬라이드 번호 개체 틀 5"/>
          <p:cNvSpPr>
            <a:spLocks noGrp="1"/>
          </p:cNvSpPr>
          <p:nvPr>
            <p:ph type="sldNum" sz="quarter" idx="12"/>
          </p:nvPr>
        </p:nvSpPr>
        <p:spPr>
          <a:xfrm>
            <a:off x="6553200" y="6356350"/>
            <a:ext cx="2133600" cy="365125"/>
          </a:xfrm>
          <a:prstGeom prst="rect">
            <a:avLst/>
          </a:prstGeom>
        </p:spPr>
        <p:txBody>
          <a:bodyPr/>
          <a:lstStyle/>
          <a:p>
            <a:fld id="{00EBD4CC-B19F-4266-B7B6-B9BFF497C0E5}" type="slidenum">
              <a:rPr lang="ko-KR" altLang="en-US" smtClean="0"/>
              <a:t>‹#›</a:t>
            </a:fld>
            <a:endParaRPr lang="ko-KR" altLang="en-US"/>
          </a:p>
        </p:txBody>
      </p:sp>
    </p:spTree>
    <p:extLst>
      <p:ext uri="{BB962C8B-B14F-4D97-AF65-F5344CB8AC3E}">
        <p14:creationId xmlns:p14="http://schemas.microsoft.com/office/powerpoint/2010/main" val="12318222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a:xfrm>
            <a:off x="457200" y="620688"/>
            <a:ext cx="8229600" cy="1143000"/>
          </a:xfrm>
          <a:prstGeom prst="rect">
            <a:avLst/>
          </a:prstGeom>
        </p:spPr>
        <p:txBody>
          <a:bodyPr/>
          <a:lstStyle/>
          <a:p>
            <a:r>
              <a:rPr lang="ko-KR" altLang="en-US" dirty="0"/>
              <a:t>마스터 제목 스타일 편집</a:t>
            </a:r>
          </a:p>
        </p:txBody>
      </p:sp>
      <p:sp>
        <p:nvSpPr>
          <p:cNvPr id="3" name="내용 개체 틀 2"/>
          <p:cNvSpPr>
            <a:spLocks noGrp="1"/>
          </p:cNvSpPr>
          <p:nvPr>
            <p:ph idx="1"/>
          </p:nvPr>
        </p:nvSpPr>
        <p:spPr>
          <a:xfrm>
            <a:off x="457200" y="1946250"/>
            <a:ext cx="8229600" cy="4525963"/>
          </a:xfrm>
          <a:prstGeom prst="rect">
            <a:avLst/>
          </a:prstGeom>
        </p:spPr>
        <p:txBody>
          <a:bodyPr/>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8" name="Rectangle 4"/>
          <p:cNvSpPr txBox="1">
            <a:spLocks noChangeArrowheads="1"/>
          </p:cNvSpPr>
          <p:nvPr userDrawn="1"/>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ko-KR"/>
            </a:defPPr>
            <a:lvl1pPr marL="0" algn="r" defTabSz="914400" rtl="0" eaLnBrk="1" latin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anose="02020603050405020304" pitchFamily="18" charset="0"/>
                <a:ea typeface="+mn-ea"/>
                <a:cs typeface="Times New Roman" panose="02020603050405020304" pitchFamily="18" charset="0"/>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a:lstStyle>
          <a:p>
            <a:r>
              <a:rPr lang="en-GB" altLang="ko-KR" dirty="0" err="1"/>
              <a:t>Hanseul</a:t>
            </a:r>
            <a:r>
              <a:rPr lang="en-GB" altLang="ko-KR" dirty="0"/>
              <a:t> Hong, </a:t>
            </a:r>
            <a:r>
              <a:rPr lang="en-GB" altLang="ko-KR" dirty="0" err="1"/>
              <a:t>Yonsei</a:t>
            </a:r>
            <a:r>
              <a:rPr lang="en-GB" altLang="ko-KR" dirty="0"/>
              <a:t> University</a:t>
            </a:r>
          </a:p>
        </p:txBody>
      </p:sp>
      <p:sp>
        <p:nvSpPr>
          <p:cNvPr id="9" name="Rectangle 5"/>
          <p:cNvSpPr txBox="1">
            <a:spLocks noChangeArrowheads="1"/>
          </p:cNvSpPr>
          <p:nvPr userDrawn="1"/>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ko-KR"/>
            </a:defPPr>
            <a:lvl1pPr marL="0" algn="ctr" defTabSz="914400" rtl="0" eaLnBrk="1" latin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anose="02020603050405020304" pitchFamily="18" charset="0"/>
                <a:ea typeface="+mn-ea"/>
                <a:cs typeface="Times New Roman" panose="02020603050405020304" pitchFamily="18" charset="0"/>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a:lstStyle>
          <a:p>
            <a:r>
              <a:rPr lang="en-GB"/>
              <a:t>Slide </a:t>
            </a:r>
            <a:fld id="{D09C756B-EB39-4236-ADBB-73052B179AE4}" type="slidenum">
              <a:rPr lang="en-GB" smtClean="0"/>
              <a:pPr/>
              <a:t>‹#›</a:t>
            </a:fld>
            <a:endParaRPr lang="en-GB"/>
          </a:p>
        </p:txBody>
      </p:sp>
    </p:spTree>
    <p:extLst>
      <p:ext uri="{BB962C8B-B14F-4D97-AF65-F5344CB8AC3E}">
        <p14:creationId xmlns:p14="http://schemas.microsoft.com/office/powerpoint/2010/main" val="15144684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제목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ko-KR" altLang="en-US"/>
              <a:t>마스터 제목 스타일 편집</a:t>
            </a:r>
          </a:p>
        </p:txBody>
      </p:sp>
      <p:sp>
        <p:nvSpPr>
          <p:cNvPr id="3" name="텍스트 개체 틀 2"/>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ko-KR" altLang="en-US"/>
              <a:t>마스터 텍스트 스타일을 편집합니다</a:t>
            </a:r>
          </a:p>
        </p:txBody>
      </p:sp>
      <p:sp>
        <p:nvSpPr>
          <p:cNvPr id="5" name="바닥글 개체 틀 4"/>
          <p:cNvSpPr>
            <a:spLocks noGrp="1"/>
          </p:cNvSpPr>
          <p:nvPr>
            <p:ph type="ftr" sz="quarter" idx="11"/>
          </p:nvPr>
        </p:nvSpPr>
        <p:spPr>
          <a:xfrm>
            <a:off x="3124200" y="6356350"/>
            <a:ext cx="2895600" cy="365125"/>
          </a:xfrm>
          <a:prstGeom prst="rect">
            <a:avLst/>
          </a:prstGeom>
        </p:spPr>
        <p:txBody>
          <a:bodyPr/>
          <a:lstStyle/>
          <a:p>
            <a:endParaRPr lang="ko-KR" altLang="en-US"/>
          </a:p>
        </p:txBody>
      </p:sp>
      <p:sp>
        <p:nvSpPr>
          <p:cNvPr id="6" name="슬라이드 번호 개체 틀 5"/>
          <p:cNvSpPr>
            <a:spLocks noGrp="1"/>
          </p:cNvSpPr>
          <p:nvPr>
            <p:ph type="sldNum" sz="quarter" idx="12"/>
          </p:nvPr>
        </p:nvSpPr>
        <p:spPr>
          <a:xfrm>
            <a:off x="6553200" y="6356350"/>
            <a:ext cx="2133600" cy="365125"/>
          </a:xfrm>
          <a:prstGeom prst="rect">
            <a:avLst/>
          </a:prstGeom>
        </p:spPr>
        <p:txBody>
          <a:bodyPr/>
          <a:lstStyle/>
          <a:p>
            <a:fld id="{00EBD4CC-B19F-4266-B7B6-B9BFF497C0E5}" type="slidenum">
              <a:rPr lang="ko-KR" altLang="en-US" smtClean="0"/>
              <a:t>‹#›</a:t>
            </a:fld>
            <a:endParaRPr lang="ko-KR" altLang="en-US"/>
          </a:p>
        </p:txBody>
      </p:sp>
    </p:spTree>
    <p:extLst>
      <p:ext uri="{BB962C8B-B14F-4D97-AF65-F5344CB8AC3E}">
        <p14:creationId xmlns:p14="http://schemas.microsoft.com/office/powerpoint/2010/main" val="34011783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a:xfrm>
            <a:off x="457200" y="274638"/>
            <a:ext cx="8229600" cy="1143000"/>
          </a:xfrm>
          <a:prstGeom prst="rect">
            <a:avLst/>
          </a:prstGeom>
        </p:spPr>
        <p:txBody>
          <a:bodyPr/>
          <a:lstStyle/>
          <a:p>
            <a:r>
              <a:rPr lang="ko-KR" altLang="en-US"/>
              <a:t>마스터 제목 스타일 편집</a:t>
            </a:r>
          </a:p>
        </p:txBody>
      </p:sp>
      <p:sp>
        <p:nvSpPr>
          <p:cNvPr id="3" name="내용 개체 틀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4" name="내용 개체 틀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6" name="바닥글 개체 틀 5"/>
          <p:cNvSpPr>
            <a:spLocks noGrp="1"/>
          </p:cNvSpPr>
          <p:nvPr>
            <p:ph type="ftr" sz="quarter" idx="11"/>
          </p:nvPr>
        </p:nvSpPr>
        <p:spPr>
          <a:xfrm>
            <a:off x="3124200" y="6356350"/>
            <a:ext cx="2895600" cy="365125"/>
          </a:xfrm>
          <a:prstGeom prst="rect">
            <a:avLst/>
          </a:prstGeom>
        </p:spPr>
        <p:txBody>
          <a:bodyPr/>
          <a:lstStyle/>
          <a:p>
            <a:endParaRPr lang="ko-KR" altLang="en-US"/>
          </a:p>
        </p:txBody>
      </p:sp>
      <p:sp>
        <p:nvSpPr>
          <p:cNvPr id="7" name="슬라이드 번호 개체 틀 6"/>
          <p:cNvSpPr>
            <a:spLocks noGrp="1"/>
          </p:cNvSpPr>
          <p:nvPr>
            <p:ph type="sldNum" sz="quarter" idx="12"/>
          </p:nvPr>
        </p:nvSpPr>
        <p:spPr>
          <a:xfrm>
            <a:off x="6553200" y="6356350"/>
            <a:ext cx="2133600" cy="365125"/>
          </a:xfrm>
          <a:prstGeom prst="rect">
            <a:avLst/>
          </a:prstGeom>
        </p:spPr>
        <p:txBody>
          <a:bodyPr/>
          <a:lstStyle/>
          <a:p>
            <a:fld id="{00EBD4CC-B19F-4266-B7B6-B9BFF497C0E5}" type="slidenum">
              <a:rPr lang="ko-KR" altLang="en-US" smtClean="0"/>
              <a:t>‹#›</a:t>
            </a:fld>
            <a:endParaRPr lang="ko-KR" altLang="en-US"/>
          </a:p>
        </p:txBody>
      </p:sp>
    </p:spTree>
    <p:extLst>
      <p:ext uri="{BB962C8B-B14F-4D97-AF65-F5344CB8AC3E}">
        <p14:creationId xmlns:p14="http://schemas.microsoft.com/office/powerpoint/2010/main" val="28872734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제목 1"/>
          <p:cNvSpPr>
            <a:spLocks noGrp="1"/>
          </p:cNvSpPr>
          <p:nvPr>
            <p:ph type="title"/>
          </p:nvPr>
        </p:nvSpPr>
        <p:spPr>
          <a:xfrm>
            <a:off x="457200" y="274638"/>
            <a:ext cx="8229600" cy="1143000"/>
          </a:xfrm>
          <a:prstGeom prst="rect">
            <a:avLst/>
          </a:prstGeom>
        </p:spPr>
        <p:txBody>
          <a:bodyPr/>
          <a:lstStyle>
            <a:lvl1pPr>
              <a:defRPr/>
            </a:lvl1pPr>
          </a:lstStyle>
          <a:p>
            <a:r>
              <a:rPr lang="ko-KR" altLang="en-US"/>
              <a:t>마스터 제목 스타일 편집</a:t>
            </a:r>
          </a:p>
        </p:txBody>
      </p:sp>
      <p:sp>
        <p:nvSpPr>
          <p:cNvPr id="3" name="텍스트 개체 틀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a:t>마스터 텍스트 스타일을 편집합니다</a:t>
            </a:r>
          </a:p>
        </p:txBody>
      </p:sp>
      <p:sp>
        <p:nvSpPr>
          <p:cNvPr id="4" name="내용 개체 틀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5" name="텍스트 개체 틀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a:t>마스터 텍스트 스타일을 편집합니다</a:t>
            </a:r>
          </a:p>
        </p:txBody>
      </p:sp>
      <p:sp>
        <p:nvSpPr>
          <p:cNvPr id="6" name="내용 개체 틀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7" name="날짜 개체 틀 6"/>
          <p:cNvSpPr>
            <a:spLocks noGrp="1"/>
          </p:cNvSpPr>
          <p:nvPr>
            <p:ph type="dt" sz="half" idx="10"/>
          </p:nvPr>
        </p:nvSpPr>
        <p:spPr>
          <a:xfrm>
            <a:off x="457200" y="6356350"/>
            <a:ext cx="2133600" cy="365125"/>
          </a:xfrm>
          <a:prstGeom prst="rect">
            <a:avLst/>
          </a:prstGeom>
        </p:spPr>
        <p:txBody>
          <a:bodyPr/>
          <a:lstStyle/>
          <a:p>
            <a:fld id="{6BB5A51D-0C24-4699-BDF4-7D3F58547CCB}" type="datetimeFigureOut">
              <a:rPr lang="ko-KR" altLang="en-US" smtClean="0"/>
              <a:t>2019-07-16</a:t>
            </a:fld>
            <a:endParaRPr lang="ko-KR" altLang="en-US" dirty="0"/>
          </a:p>
        </p:txBody>
      </p:sp>
      <p:sp>
        <p:nvSpPr>
          <p:cNvPr id="8" name="바닥글 개체 틀 7"/>
          <p:cNvSpPr>
            <a:spLocks noGrp="1"/>
          </p:cNvSpPr>
          <p:nvPr>
            <p:ph type="ftr" sz="quarter" idx="11"/>
          </p:nvPr>
        </p:nvSpPr>
        <p:spPr>
          <a:xfrm>
            <a:off x="3124200" y="6356350"/>
            <a:ext cx="2895600" cy="365125"/>
          </a:xfrm>
          <a:prstGeom prst="rect">
            <a:avLst/>
          </a:prstGeom>
        </p:spPr>
        <p:txBody>
          <a:bodyPr/>
          <a:lstStyle/>
          <a:p>
            <a:endParaRPr lang="ko-KR" altLang="en-US"/>
          </a:p>
        </p:txBody>
      </p:sp>
      <p:sp>
        <p:nvSpPr>
          <p:cNvPr id="9" name="슬라이드 번호 개체 틀 8"/>
          <p:cNvSpPr>
            <a:spLocks noGrp="1"/>
          </p:cNvSpPr>
          <p:nvPr>
            <p:ph type="sldNum" sz="quarter" idx="12"/>
          </p:nvPr>
        </p:nvSpPr>
        <p:spPr>
          <a:xfrm>
            <a:off x="6553200" y="6356350"/>
            <a:ext cx="2133600" cy="365125"/>
          </a:xfrm>
          <a:prstGeom prst="rect">
            <a:avLst/>
          </a:prstGeom>
        </p:spPr>
        <p:txBody>
          <a:bodyPr/>
          <a:lstStyle/>
          <a:p>
            <a:fld id="{00EBD4CC-B19F-4266-B7B6-B9BFF497C0E5}" type="slidenum">
              <a:rPr lang="ko-KR" altLang="en-US" smtClean="0"/>
              <a:t>‹#›</a:t>
            </a:fld>
            <a:endParaRPr lang="ko-KR" altLang="en-US"/>
          </a:p>
        </p:txBody>
      </p:sp>
    </p:spTree>
    <p:extLst>
      <p:ext uri="{BB962C8B-B14F-4D97-AF65-F5344CB8AC3E}">
        <p14:creationId xmlns:p14="http://schemas.microsoft.com/office/powerpoint/2010/main" val="11679632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p:cNvSpPr>
            <a:spLocks noGrp="1"/>
          </p:cNvSpPr>
          <p:nvPr>
            <p:ph type="title"/>
          </p:nvPr>
        </p:nvSpPr>
        <p:spPr>
          <a:xfrm>
            <a:off x="457200" y="274638"/>
            <a:ext cx="8229600" cy="1143000"/>
          </a:xfrm>
          <a:prstGeom prst="rect">
            <a:avLst/>
          </a:prstGeom>
        </p:spPr>
        <p:txBody>
          <a:bodyPr/>
          <a:lstStyle/>
          <a:p>
            <a:r>
              <a:rPr lang="ko-KR" altLang="en-US"/>
              <a:t>마스터 제목 스타일 편집</a:t>
            </a:r>
          </a:p>
        </p:txBody>
      </p:sp>
      <p:sp>
        <p:nvSpPr>
          <p:cNvPr id="4" name="바닥글 개체 틀 3"/>
          <p:cNvSpPr>
            <a:spLocks noGrp="1"/>
          </p:cNvSpPr>
          <p:nvPr>
            <p:ph type="ftr" sz="quarter" idx="11"/>
          </p:nvPr>
        </p:nvSpPr>
        <p:spPr>
          <a:xfrm>
            <a:off x="3124200" y="6356350"/>
            <a:ext cx="2895600" cy="365125"/>
          </a:xfrm>
          <a:prstGeom prst="rect">
            <a:avLst/>
          </a:prstGeom>
        </p:spPr>
        <p:txBody>
          <a:bodyPr/>
          <a:lstStyle/>
          <a:p>
            <a:endParaRPr lang="ko-KR" altLang="en-US"/>
          </a:p>
        </p:txBody>
      </p:sp>
      <p:sp>
        <p:nvSpPr>
          <p:cNvPr id="5" name="슬라이드 번호 개체 틀 4"/>
          <p:cNvSpPr>
            <a:spLocks noGrp="1"/>
          </p:cNvSpPr>
          <p:nvPr>
            <p:ph type="sldNum" sz="quarter" idx="12"/>
          </p:nvPr>
        </p:nvSpPr>
        <p:spPr>
          <a:xfrm>
            <a:off x="6553200" y="6356350"/>
            <a:ext cx="2133600" cy="365125"/>
          </a:xfrm>
          <a:prstGeom prst="rect">
            <a:avLst/>
          </a:prstGeom>
        </p:spPr>
        <p:txBody>
          <a:bodyPr/>
          <a:lstStyle/>
          <a:p>
            <a:fld id="{00EBD4CC-B19F-4266-B7B6-B9BFF497C0E5}" type="slidenum">
              <a:rPr lang="ko-KR" altLang="en-US" smtClean="0"/>
              <a:t>‹#›</a:t>
            </a:fld>
            <a:endParaRPr lang="ko-KR" altLang="en-US"/>
          </a:p>
        </p:txBody>
      </p:sp>
    </p:spTree>
    <p:extLst>
      <p:ext uri="{BB962C8B-B14F-4D97-AF65-F5344CB8AC3E}">
        <p14:creationId xmlns:p14="http://schemas.microsoft.com/office/powerpoint/2010/main" val="12807611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날짜 개체 틀 1"/>
          <p:cNvSpPr>
            <a:spLocks noGrp="1"/>
          </p:cNvSpPr>
          <p:nvPr>
            <p:ph type="dt" sz="half" idx="10"/>
          </p:nvPr>
        </p:nvSpPr>
        <p:spPr>
          <a:xfrm>
            <a:off x="457200" y="6356350"/>
            <a:ext cx="2133600" cy="365125"/>
          </a:xfrm>
          <a:prstGeom prst="rect">
            <a:avLst/>
          </a:prstGeom>
        </p:spPr>
        <p:txBody>
          <a:bodyPr/>
          <a:lstStyle/>
          <a:p>
            <a:fld id="{6BB5A51D-0C24-4699-BDF4-7D3F58547CCB}" type="datetimeFigureOut">
              <a:rPr lang="ko-KR" altLang="en-US" smtClean="0"/>
              <a:t>2019-07-16</a:t>
            </a:fld>
            <a:endParaRPr lang="ko-KR" altLang="en-US"/>
          </a:p>
        </p:txBody>
      </p:sp>
      <p:sp>
        <p:nvSpPr>
          <p:cNvPr id="3" name="바닥글 개체 틀 2"/>
          <p:cNvSpPr>
            <a:spLocks noGrp="1"/>
          </p:cNvSpPr>
          <p:nvPr>
            <p:ph type="ftr" sz="quarter" idx="11"/>
          </p:nvPr>
        </p:nvSpPr>
        <p:spPr>
          <a:xfrm>
            <a:off x="3124200" y="6356350"/>
            <a:ext cx="2895600" cy="365125"/>
          </a:xfrm>
          <a:prstGeom prst="rect">
            <a:avLst/>
          </a:prstGeom>
        </p:spPr>
        <p:txBody>
          <a:bodyPr/>
          <a:lstStyle/>
          <a:p>
            <a:endParaRPr lang="ko-KR" altLang="en-US"/>
          </a:p>
        </p:txBody>
      </p:sp>
      <p:sp>
        <p:nvSpPr>
          <p:cNvPr id="4" name="슬라이드 번호 개체 틀 3"/>
          <p:cNvSpPr>
            <a:spLocks noGrp="1"/>
          </p:cNvSpPr>
          <p:nvPr>
            <p:ph type="sldNum" sz="quarter" idx="12"/>
          </p:nvPr>
        </p:nvSpPr>
        <p:spPr>
          <a:xfrm>
            <a:off x="6553200" y="6356350"/>
            <a:ext cx="2133600" cy="365125"/>
          </a:xfrm>
          <a:prstGeom prst="rect">
            <a:avLst/>
          </a:prstGeom>
        </p:spPr>
        <p:txBody>
          <a:bodyPr/>
          <a:lstStyle/>
          <a:p>
            <a:fld id="{00EBD4CC-B19F-4266-B7B6-B9BFF497C0E5}" type="slidenum">
              <a:rPr lang="ko-KR" altLang="en-US" smtClean="0"/>
              <a:t>‹#›</a:t>
            </a:fld>
            <a:endParaRPr lang="ko-KR" altLang="en-US"/>
          </a:p>
        </p:txBody>
      </p:sp>
    </p:spTree>
    <p:extLst>
      <p:ext uri="{BB962C8B-B14F-4D97-AF65-F5344CB8AC3E}">
        <p14:creationId xmlns:p14="http://schemas.microsoft.com/office/powerpoint/2010/main" val="3696993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제목 1"/>
          <p:cNvSpPr>
            <a:spLocks noGrp="1"/>
          </p:cNvSpPr>
          <p:nvPr>
            <p:ph type="title"/>
          </p:nvPr>
        </p:nvSpPr>
        <p:spPr>
          <a:xfrm>
            <a:off x="457200" y="273050"/>
            <a:ext cx="3008313" cy="1162050"/>
          </a:xfrm>
          <a:prstGeom prst="rect">
            <a:avLst/>
          </a:prstGeom>
        </p:spPr>
        <p:txBody>
          <a:bodyPr anchor="b"/>
          <a:lstStyle>
            <a:lvl1pPr algn="l">
              <a:defRPr sz="2000" b="1"/>
            </a:lvl1pPr>
          </a:lstStyle>
          <a:p>
            <a:r>
              <a:rPr lang="ko-KR" altLang="en-US"/>
              <a:t>마스터 제목 스타일 편집</a:t>
            </a:r>
          </a:p>
        </p:txBody>
      </p:sp>
      <p:sp>
        <p:nvSpPr>
          <p:cNvPr id="3" name="내용 개체 틀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4" name="텍스트 개체 틀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a:t>마스터 텍스트 스타일을 편집합니다</a:t>
            </a:r>
          </a:p>
        </p:txBody>
      </p:sp>
      <p:sp>
        <p:nvSpPr>
          <p:cNvPr id="5" name="날짜 개체 틀 4"/>
          <p:cNvSpPr>
            <a:spLocks noGrp="1"/>
          </p:cNvSpPr>
          <p:nvPr>
            <p:ph type="dt" sz="half" idx="10"/>
          </p:nvPr>
        </p:nvSpPr>
        <p:spPr>
          <a:xfrm>
            <a:off x="457200" y="6356350"/>
            <a:ext cx="2133600" cy="365125"/>
          </a:xfrm>
          <a:prstGeom prst="rect">
            <a:avLst/>
          </a:prstGeom>
        </p:spPr>
        <p:txBody>
          <a:bodyPr/>
          <a:lstStyle/>
          <a:p>
            <a:fld id="{6BB5A51D-0C24-4699-BDF4-7D3F58547CCB}" type="datetimeFigureOut">
              <a:rPr lang="ko-KR" altLang="en-US" smtClean="0"/>
              <a:t>2019-07-16</a:t>
            </a:fld>
            <a:endParaRPr lang="ko-KR" altLang="en-US" dirty="0"/>
          </a:p>
        </p:txBody>
      </p:sp>
      <p:sp>
        <p:nvSpPr>
          <p:cNvPr id="6" name="바닥글 개체 틀 5"/>
          <p:cNvSpPr>
            <a:spLocks noGrp="1"/>
          </p:cNvSpPr>
          <p:nvPr>
            <p:ph type="ftr" sz="quarter" idx="11"/>
          </p:nvPr>
        </p:nvSpPr>
        <p:spPr>
          <a:xfrm>
            <a:off x="3124200" y="6356350"/>
            <a:ext cx="2895600" cy="365125"/>
          </a:xfrm>
          <a:prstGeom prst="rect">
            <a:avLst/>
          </a:prstGeom>
        </p:spPr>
        <p:txBody>
          <a:bodyPr/>
          <a:lstStyle/>
          <a:p>
            <a:endParaRPr lang="ko-KR" altLang="en-US"/>
          </a:p>
        </p:txBody>
      </p:sp>
      <p:sp>
        <p:nvSpPr>
          <p:cNvPr id="7" name="슬라이드 번호 개체 틀 6"/>
          <p:cNvSpPr>
            <a:spLocks noGrp="1"/>
          </p:cNvSpPr>
          <p:nvPr>
            <p:ph type="sldNum" sz="quarter" idx="12"/>
          </p:nvPr>
        </p:nvSpPr>
        <p:spPr>
          <a:xfrm>
            <a:off x="6553200" y="6356350"/>
            <a:ext cx="2133600" cy="365125"/>
          </a:xfrm>
          <a:prstGeom prst="rect">
            <a:avLst/>
          </a:prstGeom>
        </p:spPr>
        <p:txBody>
          <a:bodyPr/>
          <a:lstStyle/>
          <a:p>
            <a:fld id="{00EBD4CC-B19F-4266-B7B6-B9BFF497C0E5}" type="slidenum">
              <a:rPr lang="ko-KR" altLang="en-US" smtClean="0"/>
              <a:t>‹#›</a:t>
            </a:fld>
            <a:endParaRPr lang="ko-KR" altLang="en-US"/>
          </a:p>
        </p:txBody>
      </p:sp>
    </p:spTree>
    <p:extLst>
      <p:ext uri="{BB962C8B-B14F-4D97-AF65-F5344CB8AC3E}">
        <p14:creationId xmlns:p14="http://schemas.microsoft.com/office/powerpoint/2010/main" val="36105979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제목 1"/>
          <p:cNvSpPr>
            <a:spLocks noGrp="1"/>
          </p:cNvSpPr>
          <p:nvPr>
            <p:ph type="title"/>
          </p:nvPr>
        </p:nvSpPr>
        <p:spPr>
          <a:xfrm>
            <a:off x="1792288" y="4800600"/>
            <a:ext cx="5486400" cy="566738"/>
          </a:xfrm>
          <a:prstGeom prst="rect">
            <a:avLst/>
          </a:prstGeom>
        </p:spPr>
        <p:txBody>
          <a:bodyPr anchor="b"/>
          <a:lstStyle>
            <a:lvl1pPr algn="l">
              <a:defRPr sz="2000" b="1"/>
            </a:lvl1pPr>
          </a:lstStyle>
          <a:p>
            <a:r>
              <a:rPr lang="ko-KR" altLang="en-US"/>
              <a:t>마스터 제목 스타일 편집</a:t>
            </a:r>
          </a:p>
        </p:txBody>
      </p:sp>
      <p:sp>
        <p:nvSpPr>
          <p:cNvPr id="3" name="그림 개체 틀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ko-KR" altLang="en-US"/>
          </a:p>
        </p:txBody>
      </p:sp>
      <p:sp>
        <p:nvSpPr>
          <p:cNvPr id="4" name="텍스트 개체 틀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a:t>마스터 텍스트 스타일을 편집합니다</a:t>
            </a:r>
          </a:p>
        </p:txBody>
      </p:sp>
      <p:sp>
        <p:nvSpPr>
          <p:cNvPr id="5" name="날짜 개체 틀 4"/>
          <p:cNvSpPr>
            <a:spLocks noGrp="1"/>
          </p:cNvSpPr>
          <p:nvPr>
            <p:ph type="dt" sz="half" idx="10"/>
          </p:nvPr>
        </p:nvSpPr>
        <p:spPr>
          <a:xfrm>
            <a:off x="457200" y="6356350"/>
            <a:ext cx="2133600" cy="365125"/>
          </a:xfrm>
          <a:prstGeom prst="rect">
            <a:avLst/>
          </a:prstGeom>
        </p:spPr>
        <p:txBody>
          <a:bodyPr/>
          <a:lstStyle/>
          <a:p>
            <a:fld id="{6BB5A51D-0C24-4699-BDF4-7D3F58547CCB}" type="datetimeFigureOut">
              <a:rPr lang="ko-KR" altLang="en-US" smtClean="0"/>
              <a:t>2019-07-16</a:t>
            </a:fld>
            <a:endParaRPr lang="ko-KR" altLang="en-US"/>
          </a:p>
        </p:txBody>
      </p:sp>
      <p:sp>
        <p:nvSpPr>
          <p:cNvPr id="6" name="바닥글 개체 틀 5"/>
          <p:cNvSpPr>
            <a:spLocks noGrp="1"/>
          </p:cNvSpPr>
          <p:nvPr>
            <p:ph type="ftr" sz="quarter" idx="11"/>
          </p:nvPr>
        </p:nvSpPr>
        <p:spPr>
          <a:xfrm>
            <a:off x="3124200" y="6356350"/>
            <a:ext cx="2895600" cy="365125"/>
          </a:xfrm>
          <a:prstGeom prst="rect">
            <a:avLst/>
          </a:prstGeom>
        </p:spPr>
        <p:txBody>
          <a:bodyPr/>
          <a:lstStyle/>
          <a:p>
            <a:endParaRPr lang="ko-KR" altLang="en-US"/>
          </a:p>
        </p:txBody>
      </p:sp>
      <p:sp>
        <p:nvSpPr>
          <p:cNvPr id="7" name="슬라이드 번호 개체 틀 6"/>
          <p:cNvSpPr>
            <a:spLocks noGrp="1"/>
          </p:cNvSpPr>
          <p:nvPr>
            <p:ph type="sldNum" sz="quarter" idx="12"/>
          </p:nvPr>
        </p:nvSpPr>
        <p:spPr>
          <a:xfrm>
            <a:off x="6553200" y="6356350"/>
            <a:ext cx="2133600" cy="365125"/>
          </a:xfrm>
          <a:prstGeom prst="rect">
            <a:avLst/>
          </a:prstGeom>
        </p:spPr>
        <p:txBody>
          <a:bodyPr/>
          <a:lstStyle/>
          <a:p>
            <a:fld id="{00EBD4CC-B19F-4266-B7B6-B9BFF497C0E5}" type="slidenum">
              <a:rPr lang="ko-KR" altLang="en-US" smtClean="0"/>
              <a:t>‹#›</a:t>
            </a:fld>
            <a:endParaRPr lang="ko-KR" altLang="en-US"/>
          </a:p>
        </p:txBody>
      </p:sp>
    </p:spTree>
    <p:extLst>
      <p:ext uri="{BB962C8B-B14F-4D97-AF65-F5344CB8AC3E}">
        <p14:creationId xmlns:p14="http://schemas.microsoft.com/office/powerpoint/2010/main" val="26023964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8"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 name="Rectangle 4"/>
          <p:cNvSpPr>
            <a:spLocks noGrp="1" noChangeArrowheads="1"/>
          </p:cNvSpPr>
          <p:nvPr>
            <p:ph type="ftr" idx="3"/>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cs typeface="Times New Roman" panose="02020603050405020304" pitchFamily="18" charset="0"/>
              </a:defRPr>
            </a:lvl1pPr>
          </a:lstStyle>
          <a:p>
            <a:r>
              <a:rPr lang="en-GB" dirty="0" err="1"/>
              <a:t>Hanseul</a:t>
            </a:r>
            <a:r>
              <a:rPr lang="en-GB" dirty="0"/>
              <a:t> Hong, </a:t>
            </a:r>
            <a:r>
              <a:rPr lang="en-GB" dirty="0" err="1"/>
              <a:t>Yonsei</a:t>
            </a:r>
            <a:r>
              <a:rPr lang="en-GB" dirty="0"/>
              <a:t> University</a:t>
            </a:r>
          </a:p>
        </p:txBody>
      </p:sp>
      <p:sp>
        <p:nvSpPr>
          <p:cNvPr id="11" name="Rectangle 5"/>
          <p:cNvSpPr>
            <a:spLocks noGrp="1" noChangeArrowheads="1"/>
          </p:cNvSpPr>
          <p:nvPr>
            <p:ph type="sldNum" idx="4"/>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cs typeface="Times New Roman" panose="02020603050405020304" pitchFamily="18" charset="0"/>
              </a:defRPr>
            </a:lvl1pPr>
          </a:lstStyle>
          <a:p>
            <a:r>
              <a:rPr lang="en-GB"/>
              <a:t>Slide </a:t>
            </a:r>
            <a:fld id="{D09C756B-EB39-4236-ADBB-73052B179AE4}" type="slidenum">
              <a:rPr lang="en-GB" smtClean="0"/>
              <a:pPr/>
              <a:t>‹#›</a:t>
            </a:fld>
            <a:endParaRPr lang="en-GB"/>
          </a:p>
        </p:txBody>
      </p:sp>
      <p:sp>
        <p:nvSpPr>
          <p:cNvPr id="12" name="Line 6"/>
          <p:cNvSpPr>
            <a:spLocks noChangeShapeType="1"/>
          </p:cNvSpPr>
          <p:nvPr userDrawn="1"/>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latin typeface="Times New Roman" panose="02020603050405020304" pitchFamily="18" charset="0"/>
              <a:cs typeface="Times New Roman" panose="02020603050405020304" pitchFamily="18" charset="0"/>
            </a:endParaRPr>
          </a:p>
        </p:txBody>
      </p:sp>
      <p:sp>
        <p:nvSpPr>
          <p:cNvPr id="13" name="Rectangle 7"/>
          <p:cNvSpPr>
            <a:spLocks noChangeArrowheads="1"/>
          </p:cNvSpPr>
          <p:nvPr userDrawn="1"/>
        </p:nvSpPr>
        <p:spPr bwMode="auto">
          <a:xfrm>
            <a:off x="684213"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latin typeface="Times New Roman" panose="02020603050405020304" pitchFamily="18" charset="0"/>
                <a:cs typeface="Times New Roman" panose="02020603050405020304" pitchFamily="18" charset="0"/>
              </a:rPr>
              <a:t>Submission</a:t>
            </a:r>
          </a:p>
        </p:txBody>
      </p:sp>
      <p:sp>
        <p:nvSpPr>
          <p:cNvPr id="14" name="Line 8"/>
          <p:cNvSpPr>
            <a:spLocks noChangeShapeType="1"/>
          </p:cNvSpPr>
          <p:nvPr userDrawn="1"/>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latin typeface="Times New Roman" panose="02020603050405020304" pitchFamily="18" charset="0"/>
              <a:cs typeface="Times New Roman" panose="02020603050405020304" pitchFamily="18" charset="0"/>
            </a:endParaRPr>
          </a:p>
        </p:txBody>
      </p:sp>
      <p:sp>
        <p:nvSpPr>
          <p:cNvPr id="15"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anose="02020603050405020304" pitchFamily="18" charset="0"/>
                <a:ea typeface="MS Gothic" charset="-128"/>
                <a:cs typeface="Times New Roman" panose="02020603050405020304" pitchFamily="18" charset="0"/>
              </a:rPr>
              <a:t>doc.: IEEE 802.11-19/0809r1</a:t>
            </a:r>
          </a:p>
        </p:txBody>
      </p:sp>
      <p:sp>
        <p:nvSpPr>
          <p:cNvPr id="19" name="직사각형 18"/>
          <p:cNvSpPr/>
          <p:nvPr userDrawn="1"/>
        </p:nvSpPr>
        <p:spPr>
          <a:xfrm>
            <a:off x="603396" y="290708"/>
            <a:ext cx="1152880" cy="369332"/>
          </a:xfrm>
          <a:prstGeom prst="rect">
            <a:avLst/>
          </a:prstGeom>
        </p:spPr>
        <p:txBody>
          <a:bodyPr wrap="none">
            <a:spAutoFit/>
          </a:bodyPr>
          <a:lstStyle/>
          <a:p>
            <a:pPr marL="0" marR="0" lvl="0" indent="0" algn="l" defTabSz="914400" rtl="0" eaLnBrk="1" fontAlgn="auto" latinLnBrk="1" hangingPunct="1">
              <a:lnSpc>
                <a:spcPct val="100000"/>
              </a:lnSpc>
              <a:spcBef>
                <a:spcPts val="0"/>
              </a:spcBef>
              <a:spcAft>
                <a:spcPts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altLang="ko-KR" sz="18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May 2019</a:t>
            </a:r>
          </a:p>
        </p:txBody>
      </p:sp>
    </p:spTree>
    <p:extLst>
      <p:ext uri="{BB962C8B-B14F-4D97-AF65-F5344CB8AC3E}">
        <p14:creationId xmlns:p14="http://schemas.microsoft.com/office/powerpoint/2010/main" val="390310178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1" hangingPunct="1">
        <a:spcBef>
          <a:spcPct val="0"/>
        </a:spcBef>
        <a:buNone/>
        <a:defRPr sz="3200" b="1" kern="1200">
          <a:solidFill>
            <a:schemeClr val="tx1"/>
          </a:solidFill>
          <a:latin typeface="Times New Roman" panose="02020603050405020304" pitchFamily="18" charset="0"/>
          <a:ea typeface="+mj-ea"/>
          <a:cs typeface="Times New Roman" panose="02020603050405020304" pitchFamily="18" charset="0"/>
        </a:defRPr>
      </a:lvl1pPr>
    </p:titleStyle>
    <p:bodyStyle>
      <a:lvl1pPr marL="342900" indent="-342900" algn="l" defTabSz="914400" rtl="0" eaLnBrk="1" latinLnBrk="1" hangingPunct="1">
        <a:spcBef>
          <a:spcPct val="20000"/>
        </a:spcBef>
        <a:buFont typeface="Arial" panose="020B0604020202020204" pitchFamily="34" charset="0"/>
        <a:buChar char="•"/>
        <a:defRPr sz="2400" b="1" kern="1200">
          <a:solidFill>
            <a:schemeClr val="tx1"/>
          </a:solidFill>
          <a:latin typeface="Times New Roman" panose="02020603050405020304" pitchFamily="18" charset="0"/>
          <a:ea typeface="+mn-ea"/>
          <a:cs typeface="Times New Roman" panose="02020603050405020304" pitchFamily="18" charset="0"/>
        </a:defRPr>
      </a:lvl1pPr>
      <a:lvl2pPr marL="742950" indent="-285750" algn="l" defTabSz="914400" rtl="0" eaLnBrk="1" latinLnBrk="1" hangingPunct="1">
        <a:spcBef>
          <a:spcPct val="20000"/>
        </a:spcBef>
        <a:buFont typeface="Arial" panose="020B0604020202020204" pitchFamily="34" charset="0"/>
        <a:buChar char="–"/>
        <a:defRPr sz="2000" kern="1200">
          <a:solidFill>
            <a:schemeClr val="tx1"/>
          </a:solidFill>
          <a:latin typeface="Times New Roman" panose="02020603050405020304" pitchFamily="18" charset="0"/>
          <a:ea typeface="+mn-ea"/>
          <a:cs typeface="Times New Roman" panose="02020603050405020304" pitchFamily="18" charset="0"/>
        </a:defRPr>
      </a:lvl2pPr>
      <a:lvl3pPr marL="1143000" indent="-228600" algn="l" defTabSz="914400" rtl="0" eaLnBrk="1" latinLnBrk="1" hangingPunct="1">
        <a:spcBef>
          <a:spcPct val="20000"/>
        </a:spcBef>
        <a:buFont typeface="Arial" panose="020B0604020202020204" pitchFamily="34" charset="0"/>
        <a:buChar char="•"/>
        <a:defRPr sz="1800" kern="1200">
          <a:solidFill>
            <a:schemeClr val="tx1"/>
          </a:solidFill>
          <a:latin typeface="Times New Roman" panose="02020603050405020304" pitchFamily="18" charset="0"/>
          <a:ea typeface="+mn-ea"/>
          <a:cs typeface="Times New Roman" panose="02020603050405020304" pitchFamily="18" charset="0"/>
        </a:defRPr>
      </a:lvl3pPr>
      <a:lvl4pPr marL="1600200" indent="-228600" algn="l" defTabSz="914400" rtl="0" eaLnBrk="1" latinLnBrk="1" hangingPunct="1">
        <a:spcBef>
          <a:spcPct val="20000"/>
        </a:spcBef>
        <a:buFont typeface="Arial" panose="020B0604020202020204" pitchFamily="34" charset="0"/>
        <a:buChar char="–"/>
        <a:defRPr sz="1600" kern="1200">
          <a:solidFill>
            <a:schemeClr val="tx1"/>
          </a:solidFill>
          <a:latin typeface="Times New Roman" panose="02020603050405020304" pitchFamily="18" charset="0"/>
          <a:ea typeface="+mn-ea"/>
          <a:cs typeface="Times New Roman" panose="02020603050405020304" pitchFamily="18" charset="0"/>
        </a:defRPr>
      </a:lvl4pPr>
      <a:lvl5pPr marL="2057400" indent="-228600" algn="l" defTabSz="914400" rtl="0" eaLnBrk="1" latinLnBrk="1" hangingPunct="1">
        <a:spcBef>
          <a:spcPct val="20000"/>
        </a:spcBef>
        <a:buFont typeface="Arial" panose="020B0604020202020204" pitchFamily="34" charset="0"/>
        <a:buChar char="»"/>
        <a:defRPr sz="700" kern="1200">
          <a:solidFill>
            <a:schemeClr val="tx1"/>
          </a:solidFill>
          <a:latin typeface="Times New Roman" panose="02020603050405020304" pitchFamily="18" charset="0"/>
          <a:ea typeface="+mn-ea"/>
          <a:cs typeface="Times New Roman" panose="02020603050405020304" pitchFamily="18" charset="0"/>
        </a:defRPr>
      </a:lvl5pPr>
      <a:lvl6pPr marL="2514600" indent="-228600" algn="l" defTabSz="914400" rtl="0" eaLnBrk="1" latinLnBrk="1"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1"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1"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1"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p:cNvSpPr txBox="1">
            <a:spLocks noChangeArrowheads="1"/>
          </p:cNvSpPr>
          <p:nvPr/>
        </p:nvSpPr>
        <p:spPr bwMode="auto">
          <a:xfrm>
            <a:off x="685800" y="685800"/>
            <a:ext cx="7772400" cy="1066800"/>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lvl1pPr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US" altLang="ko-KR" kern="0" dirty="0">
                <a:solidFill>
                  <a:schemeClr val="tx1"/>
                </a:solidFill>
                <a:latin typeface="Times New Roman"/>
                <a:ea typeface="MS Gothic"/>
              </a:rPr>
              <a:t>Channel usage in NGV: follow-up</a:t>
            </a:r>
            <a:endParaRPr lang="en-GB" altLang="ko-KR" sz="7200" kern="0" dirty="0">
              <a:solidFill>
                <a:schemeClr val="tx1"/>
              </a:solidFill>
              <a:latin typeface="Times New Roman"/>
              <a:ea typeface="MS Gothic"/>
            </a:endParaRPr>
          </a:p>
        </p:txBody>
      </p:sp>
      <p:sp>
        <p:nvSpPr>
          <p:cNvPr id="5" name="Rectangle 2"/>
          <p:cNvSpPr txBox="1">
            <a:spLocks noChangeArrowheads="1"/>
          </p:cNvSpPr>
          <p:nvPr/>
        </p:nvSpPr>
        <p:spPr bwMode="auto">
          <a:xfrm>
            <a:off x="685800" y="2089150"/>
            <a:ext cx="7772400" cy="396875"/>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latinLnBrk="1"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latinLnBrk="1"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latinLnBrk="1"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342900" marR="0" lvl="0" indent="-342900" algn="ctr" defTabSz="449263" rtl="0" eaLnBrk="1" fontAlgn="base" latinLnBrk="1" hangingPunct="1">
              <a:lnSpc>
                <a:spcPct val="100000"/>
              </a:lnSpc>
              <a:spcBef>
                <a:spcPts val="500"/>
              </a:spcBef>
              <a:spcAft>
                <a:spcPct val="0"/>
              </a:spcAft>
              <a:buClr>
                <a:srgbClr val="000000"/>
              </a:buClr>
              <a:buSzPct val="100000"/>
              <a:buFont typeface="Times New Roman" pitchFamily="16" charset="0"/>
              <a:buNone/>
              <a:tabLst>
                <a:tab pos="912813" algn="l"/>
                <a:tab pos="1827213" algn="l"/>
                <a:tab pos="2741613" algn="l"/>
                <a:tab pos="3656013" algn="l"/>
                <a:tab pos="4570413" algn="l"/>
                <a:tab pos="5484813" algn="l"/>
                <a:tab pos="6399213" algn="l"/>
                <a:tab pos="7313613" algn="l"/>
                <a:tab pos="8228013" algn="l"/>
                <a:tab pos="9142413" algn="l"/>
                <a:tab pos="10056813" algn="l"/>
              </a:tabLst>
              <a:defRPr/>
            </a:pPr>
            <a:r>
              <a:rPr kumimoji="0" lang="en-GB" sz="2000" b="1" i="0" u="none" strike="noStrike" kern="0" cap="none" spc="0" normalizeH="0" baseline="0" noProof="0" dirty="0">
                <a:ln>
                  <a:noFill/>
                </a:ln>
                <a:solidFill>
                  <a:srgbClr val="000000"/>
                </a:solidFill>
                <a:effectLst/>
                <a:uLnTx/>
                <a:uFillTx/>
                <a:latin typeface="Times New Roman"/>
                <a:ea typeface="MS Gothic"/>
                <a:cs typeface="+mn-cs"/>
              </a:rPr>
              <a:t>Date:</a:t>
            </a:r>
            <a:r>
              <a:rPr kumimoji="0" lang="en-GB" sz="2000" b="0" i="0" u="none" strike="noStrike" kern="0" cap="none" spc="0" normalizeH="0" baseline="0" noProof="0" dirty="0">
                <a:ln>
                  <a:noFill/>
                </a:ln>
                <a:solidFill>
                  <a:srgbClr val="000000"/>
                </a:solidFill>
                <a:effectLst/>
                <a:uLnTx/>
                <a:uFillTx/>
                <a:latin typeface="Times New Roman"/>
                <a:ea typeface="MS Gothic"/>
                <a:cs typeface="+mn-cs"/>
              </a:rPr>
              <a:t> 2019-05-</a:t>
            </a:r>
            <a:r>
              <a:rPr lang="en-US" sz="2000" b="0" kern="0" dirty="0">
                <a:latin typeface="Times New Roman"/>
                <a:ea typeface="MS Gothic"/>
              </a:rPr>
              <a:t>15</a:t>
            </a:r>
            <a:endParaRPr kumimoji="0" lang="en-GB" sz="2000" b="0" i="0" u="none" strike="noStrike" kern="0" cap="none" spc="0" normalizeH="0" baseline="0" noProof="0" dirty="0">
              <a:ln>
                <a:noFill/>
              </a:ln>
              <a:solidFill>
                <a:srgbClr val="000000"/>
              </a:solidFill>
              <a:effectLst/>
              <a:uLnTx/>
              <a:uFillTx/>
              <a:latin typeface="Times New Roman"/>
              <a:ea typeface="MS Gothic"/>
              <a:cs typeface="+mn-cs"/>
            </a:endParaRPr>
          </a:p>
        </p:txBody>
      </p:sp>
      <p:sp>
        <p:nvSpPr>
          <p:cNvPr id="7" name="Rectangle 4"/>
          <p:cNvSpPr>
            <a:spLocks noChangeArrowheads="1"/>
          </p:cNvSpPr>
          <p:nvPr/>
        </p:nvSpPr>
        <p:spPr bwMode="auto">
          <a:xfrm>
            <a:off x="533400" y="2478633"/>
            <a:ext cx="1447800" cy="381000"/>
          </a:xfrm>
          <a:prstGeom prst="rect">
            <a:avLst/>
          </a:prstGeom>
          <a:noFill/>
          <a:ln w="9525">
            <a:noFill/>
            <a:round/>
            <a:headEnd/>
            <a:tailEnd/>
          </a:ln>
          <a:effectLst/>
        </p:spPr>
        <p:txBody>
          <a:bodyPr lIns="92160" tIns="46080" rIns="92160" bIns="46080"/>
          <a:lstStyle/>
          <a:p>
            <a:pPr defTabSz="449263" eaLnBrk="0" fontAlgn="base" latinLnBrk="0" hangingPunct="0">
              <a:spcBef>
                <a:spcPts val="500"/>
              </a:spcBef>
              <a:spcAft>
                <a:spcPct val="0"/>
              </a:spcAft>
              <a:buClr>
                <a:srgbClr val="000000"/>
              </a:buClr>
              <a:buSzPct val="100000"/>
              <a:buFont typeface="Times New Roman" pitchFamily="16" charset="0"/>
              <a:buNone/>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latin typeface="Times New Roman" pitchFamily="16" charset="0"/>
                <a:ea typeface="MS Gothic" charset="-128"/>
              </a:rPr>
              <a:t>Authors:</a:t>
            </a:r>
          </a:p>
        </p:txBody>
      </p:sp>
      <p:graphicFrame>
        <p:nvGraphicFramePr>
          <p:cNvPr id="8" name="Object 3"/>
          <p:cNvGraphicFramePr>
            <a:graphicFrameLocks noChangeAspect="1"/>
          </p:cNvGraphicFramePr>
          <p:nvPr>
            <p:extLst>
              <p:ext uri="{D42A27DB-BD31-4B8C-83A1-F6EECF244321}">
                <p14:modId xmlns:p14="http://schemas.microsoft.com/office/powerpoint/2010/main" val="3618534852"/>
              </p:ext>
            </p:extLst>
          </p:nvPr>
        </p:nvGraphicFramePr>
        <p:xfrm>
          <a:off x="537270" y="2875508"/>
          <a:ext cx="8069460" cy="3279447"/>
        </p:xfrm>
        <a:graphic>
          <a:graphicData uri="http://schemas.openxmlformats.org/presentationml/2006/ole">
            <mc:AlternateContent xmlns:mc="http://schemas.openxmlformats.org/markup-compatibility/2006">
              <mc:Choice xmlns:v="urn:schemas-microsoft-com:vml" Requires="v">
                <p:oleObj spid="_x0000_s1026" name="Document" r:id="rId4" imgW="8248712" imgH="3362979" progId="Word.Document.8">
                  <p:embed/>
                </p:oleObj>
              </mc:Choice>
              <mc:Fallback>
                <p:oleObj name="Document" r:id="rId4" imgW="8248712" imgH="3362979" progId="Word.Document.8">
                  <p:embed/>
                  <p:pic>
                    <p:nvPicPr>
                      <p:cNvPr id="8" name="Object 3"/>
                      <p:cNvPicPr>
                        <a:picLocks noChangeAspect="1" noChangeArrowheads="1"/>
                      </p:cNvPicPr>
                      <p:nvPr/>
                    </p:nvPicPr>
                    <p:blipFill>
                      <a:blip r:embed="rId5"/>
                      <a:srcRect/>
                      <a:stretch>
                        <a:fillRect/>
                      </a:stretch>
                    </p:blipFill>
                    <p:spPr bwMode="auto">
                      <a:xfrm>
                        <a:off x="537270" y="2875508"/>
                        <a:ext cx="8069460" cy="3279447"/>
                      </a:xfrm>
                      <a:prstGeom prst="rect">
                        <a:avLst/>
                      </a:prstGeom>
                      <a:noFill/>
                    </p:spPr>
                  </p:pic>
                </p:oleObj>
              </mc:Fallback>
            </mc:AlternateContent>
          </a:graphicData>
        </a:graphic>
      </p:graphicFrame>
    </p:spTree>
    <p:extLst>
      <p:ext uri="{BB962C8B-B14F-4D97-AF65-F5344CB8AC3E}">
        <p14:creationId xmlns:p14="http://schemas.microsoft.com/office/powerpoint/2010/main" val="250156584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Discussion</a:t>
            </a:r>
            <a:endParaRPr lang="ko-KR" altLang="en-US" dirty="0"/>
          </a:p>
        </p:txBody>
      </p:sp>
      <p:sp>
        <p:nvSpPr>
          <p:cNvPr id="3" name="내용 개체 틀 2"/>
          <p:cNvSpPr>
            <a:spLocks noGrp="1"/>
          </p:cNvSpPr>
          <p:nvPr>
            <p:ph idx="1"/>
          </p:nvPr>
        </p:nvSpPr>
        <p:spPr/>
        <p:txBody>
          <a:bodyPr/>
          <a:lstStyle/>
          <a:p>
            <a:r>
              <a:rPr lang="en-US" altLang="ko-KR" dirty="0"/>
              <a:t>As the reliability issue arises in the dense scenario, the modification of the channel access procedure, as well as channel switching mechanism are needed</a:t>
            </a:r>
          </a:p>
          <a:p>
            <a:pPr lvl="1"/>
            <a:r>
              <a:rPr lang="en-US" altLang="ko-KR" dirty="0"/>
              <a:t>Modification shall not affect backward compatibility and interoperability with legacy devices </a:t>
            </a:r>
          </a:p>
          <a:p>
            <a:pPr lvl="1"/>
            <a:r>
              <a:rPr lang="en-US" altLang="ko-KR" dirty="0"/>
              <a:t>Modification shall work under OCB communication</a:t>
            </a:r>
          </a:p>
          <a:p>
            <a:r>
              <a:rPr lang="en-US" altLang="ko-KR" dirty="0"/>
              <a:t>Higher MCS or wider channel bandwidth may lower the collision probability, but the transmission range requirement may not be satisfied. </a:t>
            </a:r>
          </a:p>
          <a:p>
            <a:r>
              <a:rPr lang="en-US" altLang="ko-KR" dirty="0"/>
              <a:t>Distributed multi-user operation may be required to enhance the channel efficiency.</a:t>
            </a:r>
          </a:p>
          <a:p>
            <a:pPr lvl="1"/>
            <a:r>
              <a:rPr lang="en-US" altLang="ko-KR" dirty="0"/>
              <a:t>Based on distributed 802.11ax OFDMA or Distributed PCF</a:t>
            </a:r>
          </a:p>
        </p:txBody>
      </p:sp>
    </p:spTree>
    <p:extLst>
      <p:ext uri="{BB962C8B-B14F-4D97-AF65-F5344CB8AC3E}">
        <p14:creationId xmlns:p14="http://schemas.microsoft.com/office/powerpoint/2010/main" val="162100468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Regarding the congestion control</a:t>
            </a:r>
            <a:endParaRPr lang="ko-KR" altLang="en-US" dirty="0"/>
          </a:p>
        </p:txBody>
      </p:sp>
      <p:sp>
        <p:nvSpPr>
          <p:cNvPr id="3" name="내용 개체 틀 2"/>
          <p:cNvSpPr>
            <a:spLocks noGrp="1"/>
          </p:cNvSpPr>
          <p:nvPr>
            <p:ph idx="1"/>
          </p:nvPr>
        </p:nvSpPr>
        <p:spPr/>
        <p:txBody>
          <a:bodyPr/>
          <a:lstStyle/>
          <a:p>
            <a:r>
              <a:rPr lang="en-US" altLang="ko-KR" dirty="0"/>
              <a:t>The upper layer congestion control may be applied to control the amount of traffic</a:t>
            </a:r>
          </a:p>
          <a:p>
            <a:pPr lvl="1"/>
            <a:r>
              <a:rPr lang="en-US" altLang="ko-KR" dirty="0"/>
              <a:t>E.g. Congestion Control requirements as defined in SAE J2945.1, DCC, </a:t>
            </a:r>
            <a:r>
              <a:rPr lang="en-US" altLang="ko-KR" dirty="0" err="1"/>
              <a:t>etc</a:t>
            </a:r>
            <a:endParaRPr lang="en-US" altLang="ko-KR" dirty="0"/>
          </a:p>
          <a:p>
            <a:r>
              <a:rPr lang="en-US" altLang="ko-KR" dirty="0"/>
              <a:t>However, the robust MAC will improve the channel utilization and reliability</a:t>
            </a:r>
          </a:p>
          <a:p>
            <a:pPr lvl="1"/>
            <a:r>
              <a:rPr lang="en-US" altLang="ko-KR" dirty="0"/>
              <a:t>Lower collision and failure probability for same channel load</a:t>
            </a:r>
          </a:p>
          <a:p>
            <a:endParaRPr lang="ko-KR" altLang="en-US" dirty="0"/>
          </a:p>
        </p:txBody>
      </p:sp>
    </p:spTree>
    <p:extLst>
      <p:ext uri="{BB962C8B-B14F-4D97-AF65-F5344CB8AC3E}">
        <p14:creationId xmlns:p14="http://schemas.microsoft.com/office/powerpoint/2010/main" val="171868886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Conclusion</a:t>
            </a:r>
            <a:endParaRPr lang="ko-KR" altLang="en-US" dirty="0"/>
          </a:p>
        </p:txBody>
      </p:sp>
      <p:sp>
        <p:nvSpPr>
          <p:cNvPr id="3" name="내용 개체 틀 2"/>
          <p:cNvSpPr>
            <a:spLocks noGrp="1"/>
          </p:cNvSpPr>
          <p:nvPr>
            <p:ph idx="1"/>
          </p:nvPr>
        </p:nvSpPr>
        <p:spPr/>
        <p:txBody>
          <a:bodyPr/>
          <a:lstStyle/>
          <a:p>
            <a:r>
              <a:rPr lang="en-US" altLang="ko-KR" dirty="0"/>
              <a:t>In this presentation, we investigated the channel access performance used in 11p, especially for BSM messages in 10 MHz channel</a:t>
            </a:r>
          </a:p>
          <a:p>
            <a:r>
              <a:rPr lang="en-US" altLang="ko-KR" dirty="0"/>
              <a:t>Even though a dedicated 10MHz channel is allocated for BSM messages, the reliability of BSM transmissions cannot be achieved as the number of nodes increases.</a:t>
            </a:r>
          </a:p>
          <a:p>
            <a:r>
              <a:rPr lang="en-US" altLang="ko-KR" dirty="0"/>
              <a:t>The conventional channel access method is not enough to achieve the reliability requirements in dense environment</a:t>
            </a:r>
          </a:p>
          <a:p>
            <a:r>
              <a:rPr lang="en-US" altLang="ko-KR" dirty="0"/>
              <a:t>In 802.11bd, efficient distributed multi-user channel access methods are required to accommodate more vehicles.</a:t>
            </a:r>
          </a:p>
          <a:p>
            <a:endParaRPr lang="en-US" altLang="ko-KR" dirty="0"/>
          </a:p>
        </p:txBody>
      </p:sp>
    </p:spTree>
    <p:extLst>
      <p:ext uri="{BB962C8B-B14F-4D97-AF65-F5344CB8AC3E}">
        <p14:creationId xmlns:p14="http://schemas.microsoft.com/office/powerpoint/2010/main" val="382100970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Reference </a:t>
            </a:r>
            <a:endParaRPr lang="ko-KR" altLang="en-US" dirty="0"/>
          </a:p>
        </p:txBody>
      </p:sp>
      <p:sp>
        <p:nvSpPr>
          <p:cNvPr id="3" name="내용 개체 틀 2"/>
          <p:cNvSpPr>
            <a:spLocks noGrp="1"/>
          </p:cNvSpPr>
          <p:nvPr>
            <p:ph idx="1"/>
          </p:nvPr>
        </p:nvSpPr>
        <p:spPr/>
        <p:txBody>
          <a:bodyPr/>
          <a:lstStyle/>
          <a:p>
            <a:pPr marL="0" indent="0">
              <a:buNone/>
            </a:pPr>
            <a:r>
              <a:rPr lang="en-US" altLang="ko-KR" sz="2000" dirty="0"/>
              <a:t>[1] 18/861r9 IEEE 802.11 NGV SG Proposed PAR</a:t>
            </a:r>
          </a:p>
          <a:p>
            <a:pPr marL="0" indent="0">
              <a:buNone/>
            </a:pPr>
            <a:r>
              <a:rPr lang="en-US" altLang="ko-KR" sz="2000" dirty="0"/>
              <a:t>[2] 17/651r2 Indication for WUR Duty Cycle</a:t>
            </a:r>
          </a:p>
          <a:p>
            <a:pPr marL="0" indent="0">
              <a:buNone/>
            </a:pPr>
            <a:r>
              <a:rPr lang="en-US" altLang="ko-KR" sz="2000" dirty="0"/>
              <a:t>[3] Electronic Code of Federal Regulations</a:t>
            </a:r>
          </a:p>
          <a:p>
            <a:pPr marL="0" indent="0">
              <a:buNone/>
            </a:pPr>
            <a:r>
              <a:rPr lang="en-US" altLang="ko-KR" sz="2000" dirty="0"/>
              <a:t>[4] L. Miao, et. al., “Performance Evaluation of IEEE 802.11p MAC Protocol in VANET Safety Applications,” 2013 IEEE Wireless Communications and Networking Conference (WCNC), Shanghai, 2013, pp. 1663-1668.</a:t>
            </a:r>
          </a:p>
          <a:p>
            <a:pPr marL="0" indent="0">
              <a:buNone/>
            </a:pPr>
            <a:r>
              <a:rPr lang="en-US" altLang="ko-KR" sz="2000" dirty="0"/>
              <a:t>[5] J. B. Kenney, “Dedicated Short-Range Communication (DSRC) Standards in the United States,” in Proceedings of the IEEE, vol. 99, no. 7, pp. 1162-1182, July 2011.</a:t>
            </a:r>
          </a:p>
        </p:txBody>
      </p:sp>
    </p:spTree>
    <p:extLst>
      <p:ext uri="{BB962C8B-B14F-4D97-AF65-F5344CB8AC3E}">
        <p14:creationId xmlns:p14="http://schemas.microsoft.com/office/powerpoint/2010/main" val="220231622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Straw poll</a:t>
            </a:r>
            <a:endParaRPr lang="ko-KR" altLang="en-US" dirty="0"/>
          </a:p>
        </p:txBody>
      </p:sp>
      <p:sp>
        <p:nvSpPr>
          <p:cNvPr id="3" name="내용 개체 틀 2"/>
          <p:cNvSpPr>
            <a:spLocks noGrp="1"/>
          </p:cNvSpPr>
          <p:nvPr>
            <p:ph idx="1"/>
          </p:nvPr>
        </p:nvSpPr>
        <p:spPr/>
        <p:txBody>
          <a:bodyPr/>
          <a:lstStyle/>
          <a:p>
            <a:r>
              <a:rPr lang="en-US" altLang="ko-KR" dirty="0"/>
              <a:t>Do you agree to add the following text in Section 2.1 of Functional Requirements Document?</a:t>
            </a:r>
          </a:p>
          <a:p>
            <a:pPr lvl="1"/>
            <a:r>
              <a:rPr lang="en-US" altLang="ko-KR" dirty="0"/>
              <a:t>The 802.11bd amendment shall provide at least one mode of channel access that provides improved transmission reliability under congested communication environment compared to IEEE Std 802.11™-2016 operating in 5.9 GHz band </a:t>
            </a:r>
          </a:p>
          <a:p>
            <a:endParaRPr lang="en-US" altLang="ko-KR" dirty="0"/>
          </a:p>
          <a:p>
            <a:r>
              <a:rPr lang="en-US" altLang="ko-KR" dirty="0"/>
              <a:t>Y: 6</a:t>
            </a:r>
          </a:p>
          <a:p>
            <a:r>
              <a:rPr lang="en-US" altLang="ko-KR" dirty="0"/>
              <a:t>N: 2</a:t>
            </a:r>
          </a:p>
          <a:p>
            <a:r>
              <a:rPr lang="en-US" altLang="ko-KR" dirty="0"/>
              <a:t>A: 6</a:t>
            </a:r>
            <a:endParaRPr lang="ko-KR" altLang="en-US" dirty="0"/>
          </a:p>
        </p:txBody>
      </p:sp>
    </p:spTree>
    <p:extLst>
      <p:ext uri="{BB962C8B-B14F-4D97-AF65-F5344CB8AC3E}">
        <p14:creationId xmlns:p14="http://schemas.microsoft.com/office/powerpoint/2010/main" val="11403639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Introduction</a:t>
            </a:r>
            <a:endParaRPr lang="ko-KR" altLang="en-US" dirty="0"/>
          </a:p>
        </p:txBody>
      </p:sp>
      <p:sp>
        <p:nvSpPr>
          <p:cNvPr id="3" name="내용 개체 틀 2"/>
          <p:cNvSpPr>
            <a:spLocks noGrp="1"/>
          </p:cNvSpPr>
          <p:nvPr>
            <p:ph idx="1"/>
          </p:nvPr>
        </p:nvSpPr>
        <p:spPr/>
        <p:txBody>
          <a:bodyPr>
            <a:normAutofit/>
          </a:bodyPr>
          <a:lstStyle/>
          <a:p>
            <a:pPr latinLnBrk="0"/>
            <a:r>
              <a:rPr lang="en-US" altLang="ko-KR" dirty="0"/>
              <a:t>As in PAR document[1], the 11bd operation in V2X communication shares the channel with 11p devices, maintaining interoperability</a:t>
            </a:r>
          </a:p>
          <a:p>
            <a:pPr lvl="1" latinLnBrk="0"/>
            <a:r>
              <a:rPr lang="en-GB" altLang="zh-CN" dirty="0"/>
              <a:t>This amendment shall provide interoperability, coexistence, backward compatibility, and fairness with deployed OCB (Outside the Context of a BSS) devices.</a:t>
            </a:r>
            <a:endParaRPr lang="en-US" altLang="ko-KR" dirty="0"/>
          </a:p>
          <a:p>
            <a:pPr latinLnBrk="0"/>
            <a:r>
              <a:rPr lang="en-US" altLang="ko-KR" dirty="0"/>
              <a:t>When the number of nodes increases, the channel access mechanism cannot ensure the reliability of the communication because of the channel capacity limitation</a:t>
            </a:r>
          </a:p>
          <a:p>
            <a:pPr latinLnBrk="0"/>
            <a:r>
              <a:rPr lang="en-US" altLang="ko-KR" dirty="0"/>
              <a:t>In this contribution, the channel access performance for the case of periodic BSM message transmission is investigated, as the number of nodes increases.</a:t>
            </a:r>
          </a:p>
        </p:txBody>
      </p:sp>
    </p:spTree>
    <p:extLst>
      <p:ext uri="{BB962C8B-B14F-4D97-AF65-F5344CB8AC3E}">
        <p14:creationId xmlns:p14="http://schemas.microsoft.com/office/powerpoint/2010/main" val="7928402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Channel usage in DSRC </a:t>
            </a:r>
            <a:endParaRPr lang="ko-KR" altLang="en-US" dirty="0"/>
          </a:p>
        </p:txBody>
      </p:sp>
      <p:sp>
        <p:nvSpPr>
          <p:cNvPr id="3" name="내용 개체 틀 2"/>
          <p:cNvSpPr>
            <a:spLocks noGrp="1"/>
          </p:cNvSpPr>
          <p:nvPr>
            <p:ph idx="1"/>
          </p:nvPr>
        </p:nvSpPr>
        <p:spPr/>
        <p:txBody>
          <a:bodyPr/>
          <a:lstStyle/>
          <a:p>
            <a:r>
              <a:rPr lang="en-US" altLang="ko-KR" dirty="0"/>
              <a:t>According to the FCC regulation[3], in the DSRC communication based on IEEE 802.11p, each channel in 5.9 GHz band assigned for V2X communication utilizes 10 MHz bandwidth</a:t>
            </a:r>
          </a:p>
          <a:p>
            <a:pPr lvl="1"/>
            <a:r>
              <a:rPr lang="en-US" altLang="ko-KR" dirty="0"/>
              <a:t>The BSM message is sent in </a:t>
            </a:r>
            <a:r>
              <a:rPr lang="en-US" altLang="ko-KR" dirty="0" err="1"/>
              <a:t>Ch</a:t>
            </a:r>
            <a:r>
              <a:rPr lang="en-US" altLang="ko-KR" dirty="0"/>
              <a:t> 172, which is dedicated for safety message</a:t>
            </a:r>
          </a:p>
          <a:p>
            <a:pPr lvl="1"/>
            <a:endParaRPr lang="en-US" altLang="ko-KR" dirty="0"/>
          </a:p>
          <a:p>
            <a:pPr lvl="1"/>
            <a:endParaRPr lang="en-US" altLang="ko-KR" dirty="0"/>
          </a:p>
          <a:p>
            <a:pPr marL="457200" lvl="1" indent="0">
              <a:buNone/>
            </a:pPr>
            <a:endParaRPr lang="en-US" altLang="ko-KR" dirty="0"/>
          </a:p>
          <a:p>
            <a:r>
              <a:rPr lang="en-US" altLang="ko-KR" dirty="0"/>
              <a:t>In this contribution, it is assumed that 11bd devices also transmit BSM messages using the same channel as 11p devices.</a:t>
            </a:r>
          </a:p>
        </p:txBody>
      </p:sp>
      <p:grpSp>
        <p:nvGrpSpPr>
          <p:cNvPr id="4" name="그룹 3"/>
          <p:cNvGrpSpPr/>
          <p:nvPr/>
        </p:nvGrpSpPr>
        <p:grpSpPr>
          <a:xfrm>
            <a:off x="1368742" y="4077072"/>
            <a:ext cx="6406515" cy="1270620"/>
            <a:chOff x="1458554" y="4034719"/>
            <a:chExt cx="6406515" cy="1270620"/>
          </a:xfrm>
        </p:grpSpPr>
        <p:cxnSp>
          <p:nvCxnSpPr>
            <p:cNvPr id="5" name="직선 연결선 4"/>
            <p:cNvCxnSpPr/>
            <p:nvPr/>
          </p:nvCxnSpPr>
          <p:spPr>
            <a:xfrm>
              <a:off x="1458554" y="4533541"/>
              <a:ext cx="6406515"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6" name="직선 연결선 5"/>
            <p:cNvCxnSpPr/>
            <p:nvPr/>
          </p:nvCxnSpPr>
          <p:spPr>
            <a:xfrm flipV="1">
              <a:off x="1730969" y="4295416"/>
              <a:ext cx="0" cy="238125"/>
            </a:xfrm>
            <a:prstGeom prst="line">
              <a:avLst/>
            </a:prstGeom>
          </p:spPr>
          <p:style>
            <a:lnRef idx="1">
              <a:schemeClr val="accent1"/>
            </a:lnRef>
            <a:fillRef idx="0">
              <a:schemeClr val="accent1"/>
            </a:fillRef>
            <a:effectRef idx="0">
              <a:schemeClr val="accent1"/>
            </a:effectRef>
            <a:fontRef idx="minor">
              <a:schemeClr val="tx1"/>
            </a:fontRef>
          </p:style>
        </p:cxnSp>
        <p:cxnSp>
          <p:nvCxnSpPr>
            <p:cNvPr id="7" name="직선 연결선 6"/>
            <p:cNvCxnSpPr/>
            <p:nvPr/>
          </p:nvCxnSpPr>
          <p:spPr>
            <a:xfrm flipV="1">
              <a:off x="5898839" y="4295416"/>
              <a:ext cx="0" cy="238125"/>
            </a:xfrm>
            <a:prstGeom prst="line">
              <a:avLst/>
            </a:prstGeom>
          </p:spPr>
          <p:style>
            <a:lnRef idx="1">
              <a:schemeClr val="accent1"/>
            </a:lnRef>
            <a:fillRef idx="0">
              <a:schemeClr val="accent1"/>
            </a:fillRef>
            <a:effectRef idx="0">
              <a:schemeClr val="accent1"/>
            </a:effectRef>
            <a:fontRef idx="minor">
              <a:schemeClr val="tx1"/>
            </a:fontRef>
          </p:style>
        </p:cxnSp>
        <p:cxnSp>
          <p:nvCxnSpPr>
            <p:cNvPr id="8" name="직선 연결선 7"/>
            <p:cNvCxnSpPr/>
            <p:nvPr/>
          </p:nvCxnSpPr>
          <p:spPr>
            <a:xfrm flipV="1">
              <a:off x="6734318" y="4295416"/>
              <a:ext cx="0" cy="238125"/>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직선 연결선 8"/>
            <p:cNvCxnSpPr/>
            <p:nvPr/>
          </p:nvCxnSpPr>
          <p:spPr>
            <a:xfrm flipV="1">
              <a:off x="7569794" y="4295416"/>
              <a:ext cx="0" cy="238125"/>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직선 연결선 9"/>
            <p:cNvCxnSpPr/>
            <p:nvPr/>
          </p:nvCxnSpPr>
          <p:spPr>
            <a:xfrm flipV="1">
              <a:off x="2564635" y="4295414"/>
              <a:ext cx="0" cy="238125"/>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직선 연결선 10"/>
            <p:cNvCxnSpPr/>
            <p:nvPr/>
          </p:nvCxnSpPr>
          <p:spPr>
            <a:xfrm flipV="1">
              <a:off x="3398301" y="4295414"/>
              <a:ext cx="0" cy="238125"/>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직선 연결선 11"/>
            <p:cNvCxnSpPr/>
            <p:nvPr/>
          </p:nvCxnSpPr>
          <p:spPr>
            <a:xfrm flipV="1">
              <a:off x="4230263" y="4295416"/>
              <a:ext cx="0" cy="238125"/>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직선 연결선 12"/>
            <p:cNvCxnSpPr/>
            <p:nvPr/>
          </p:nvCxnSpPr>
          <p:spPr>
            <a:xfrm flipV="1">
              <a:off x="5063360" y="4295416"/>
              <a:ext cx="0" cy="238125"/>
            </a:xfrm>
            <a:prstGeom prst="line">
              <a:avLst/>
            </a:prstGeom>
          </p:spPr>
          <p:style>
            <a:lnRef idx="1">
              <a:schemeClr val="accent1"/>
            </a:lnRef>
            <a:fillRef idx="0">
              <a:schemeClr val="accent1"/>
            </a:fillRef>
            <a:effectRef idx="0">
              <a:schemeClr val="accent1"/>
            </a:effectRef>
            <a:fontRef idx="minor">
              <a:schemeClr val="tx1"/>
            </a:fontRef>
          </p:style>
        </p:cxnSp>
        <p:sp>
          <p:nvSpPr>
            <p:cNvPr id="14" name="직사각형 13"/>
            <p:cNvSpPr/>
            <p:nvPr/>
          </p:nvSpPr>
          <p:spPr>
            <a:xfrm>
              <a:off x="1730969" y="4369233"/>
              <a:ext cx="835479" cy="161925"/>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15" name="직사각형 14"/>
            <p:cNvSpPr/>
            <p:nvPr/>
          </p:nvSpPr>
          <p:spPr>
            <a:xfrm>
              <a:off x="2564635" y="4369233"/>
              <a:ext cx="835479" cy="161925"/>
            </a:xfrm>
            <a:prstGeom prst="rect">
              <a:avLst/>
            </a:prstGeom>
            <a:solidFill>
              <a:schemeClr val="bg1">
                <a:lumMod val="8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16" name="직사각형 15"/>
            <p:cNvSpPr/>
            <p:nvPr/>
          </p:nvSpPr>
          <p:spPr>
            <a:xfrm>
              <a:off x="3398301" y="4369233"/>
              <a:ext cx="835479" cy="161925"/>
            </a:xfrm>
            <a:prstGeom prst="rect">
              <a:avLst/>
            </a:prstGeom>
            <a:solidFill>
              <a:schemeClr val="bg1">
                <a:lumMod val="8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17" name="직사각형 16"/>
            <p:cNvSpPr/>
            <p:nvPr/>
          </p:nvSpPr>
          <p:spPr>
            <a:xfrm>
              <a:off x="4231967" y="4369233"/>
              <a:ext cx="835479" cy="161925"/>
            </a:xfrm>
            <a:prstGeom prst="rect">
              <a:avLst/>
            </a:prstGeom>
            <a:solidFill>
              <a:schemeClr val="bg1">
                <a:lumMod val="6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18" name="직사각형 17"/>
            <p:cNvSpPr/>
            <p:nvPr/>
          </p:nvSpPr>
          <p:spPr>
            <a:xfrm>
              <a:off x="5065633" y="4369233"/>
              <a:ext cx="835479" cy="161925"/>
            </a:xfrm>
            <a:prstGeom prst="rect">
              <a:avLst/>
            </a:prstGeom>
            <a:solidFill>
              <a:schemeClr val="bg1">
                <a:lumMod val="8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19" name="직사각형 18"/>
            <p:cNvSpPr/>
            <p:nvPr/>
          </p:nvSpPr>
          <p:spPr>
            <a:xfrm>
              <a:off x="5899299" y="4369233"/>
              <a:ext cx="835479" cy="161925"/>
            </a:xfrm>
            <a:prstGeom prst="rect">
              <a:avLst/>
            </a:prstGeom>
            <a:solidFill>
              <a:schemeClr val="bg1">
                <a:lumMod val="8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20" name="직사각형 19"/>
            <p:cNvSpPr/>
            <p:nvPr/>
          </p:nvSpPr>
          <p:spPr>
            <a:xfrm>
              <a:off x="6732968" y="4369233"/>
              <a:ext cx="835479" cy="161925"/>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21" name="TextBox 20"/>
            <p:cNvSpPr txBox="1"/>
            <p:nvPr/>
          </p:nvSpPr>
          <p:spPr>
            <a:xfrm>
              <a:off x="1731982" y="4034719"/>
              <a:ext cx="827308" cy="323165"/>
            </a:xfrm>
            <a:prstGeom prst="rect">
              <a:avLst/>
            </a:prstGeom>
            <a:noFill/>
          </p:spPr>
          <p:txBody>
            <a:bodyPr wrap="square" rtlCol="0">
              <a:spAutoFit/>
            </a:bodyPr>
            <a:lstStyle/>
            <a:p>
              <a:pPr algn="ctr"/>
              <a:r>
                <a:rPr lang="en-US" altLang="ko-KR" sz="1500" dirty="0" err="1"/>
                <a:t>Ch</a:t>
              </a:r>
              <a:r>
                <a:rPr lang="en-US" altLang="ko-KR" sz="1500" dirty="0"/>
                <a:t> 172</a:t>
              </a:r>
              <a:endParaRPr lang="ko-KR" altLang="en-US" sz="1500"/>
            </a:p>
          </p:txBody>
        </p:sp>
        <p:sp>
          <p:nvSpPr>
            <p:cNvPr id="22" name="TextBox 21"/>
            <p:cNvSpPr txBox="1"/>
            <p:nvPr/>
          </p:nvSpPr>
          <p:spPr>
            <a:xfrm>
              <a:off x="2566842" y="4034719"/>
              <a:ext cx="827308" cy="323165"/>
            </a:xfrm>
            <a:prstGeom prst="rect">
              <a:avLst/>
            </a:prstGeom>
            <a:noFill/>
          </p:spPr>
          <p:txBody>
            <a:bodyPr wrap="square" rtlCol="0">
              <a:spAutoFit/>
            </a:bodyPr>
            <a:lstStyle/>
            <a:p>
              <a:pPr algn="ctr"/>
              <a:r>
                <a:rPr lang="en-US" altLang="ko-KR" sz="1500" dirty="0" err="1"/>
                <a:t>Ch</a:t>
              </a:r>
              <a:r>
                <a:rPr lang="en-US" altLang="ko-KR" sz="1500" dirty="0"/>
                <a:t> 174</a:t>
              </a:r>
              <a:endParaRPr lang="ko-KR" altLang="en-US" sz="1500"/>
            </a:p>
          </p:txBody>
        </p:sp>
        <p:sp>
          <p:nvSpPr>
            <p:cNvPr id="23" name="TextBox 22"/>
            <p:cNvSpPr txBox="1"/>
            <p:nvPr/>
          </p:nvSpPr>
          <p:spPr>
            <a:xfrm>
              <a:off x="3401701" y="4034719"/>
              <a:ext cx="827308" cy="323165"/>
            </a:xfrm>
            <a:prstGeom prst="rect">
              <a:avLst/>
            </a:prstGeom>
            <a:noFill/>
          </p:spPr>
          <p:txBody>
            <a:bodyPr wrap="square" rtlCol="0">
              <a:spAutoFit/>
            </a:bodyPr>
            <a:lstStyle/>
            <a:p>
              <a:pPr algn="ctr"/>
              <a:r>
                <a:rPr lang="en-US" altLang="ko-KR" sz="1500" dirty="0" err="1"/>
                <a:t>Ch</a:t>
              </a:r>
              <a:r>
                <a:rPr lang="en-US" altLang="ko-KR" sz="1500" dirty="0"/>
                <a:t> 176</a:t>
              </a:r>
              <a:endParaRPr lang="ko-KR" altLang="en-US" sz="1500" dirty="0"/>
            </a:p>
          </p:txBody>
        </p:sp>
        <p:sp>
          <p:nvSpPr>
            <p:cNvPr id="24" name="TextBox 23"/>
            <p:cNvSpPr txBox="1"/>
            <p:nvPr/>
          </p:nvSpPr>
          <p:spPr>
            <a:xfrm>
              <a:off x="4236560" y="4034719"/>
              <a:ext cx="827308" cy="323165"/>
            </a:xfrm>
            <a:prstGeom prst="rect">
              <a:avLst/>
            </a:prstGeom>
            <a:noFill/>
          </p:spPr>
          <p:txBody>
            <a:bodyPr wrap="square" rtlCol="0">
              <a:spAutoFit/>
            </a:bodyPr>
            <a:lstStyle/>
            <a:p>
              <a:pPr algn="ctr"/>
              <a:r>
                <a:rPr lang="en-US" altLang="ko-KR" sz="1500" dirty="0" err="1"/>
                <a:t>Ch</a:t>
              </a:r>
              <a:r>
                <a:rPr lang="en-US" altLang="ko-KR" sz="1500" dirty="0"/>
                <a:t> 178</a:t>
              </a:r>
              <a:endParaRPr lang="ko-KR" altLang="en-US" sz="1500"/>
            </a:p>
          </p:txBody>
        </p:sp>
        <p:sp>
          <p:nvSpPr>
            <p:cNvPr id="25" name="TextBox 24"/>
            <p:cNvSpPr txBox="1"/>
            <p:nvPr/>
          </p:nvSpPr>
          <p:spPr>
            <a:xfrm>
              <a:off x="5071420" y="4034719"/>
              <a:ext cx="827308" cy="323165"/>
            </a:xfrm>
            <a:prstGeom prst="rect">
              <a:avLst/>
            </a:prstGeom>
            <a:noFill/>
          </p:spPr>
          <p:txBody>
            <a:bodyPr wrap="square" rtlCol="0">
              <a:spAutoFit/>
            </a:bodyPr>
            <a:lstStyle/>
            <a:p>
              <a:pPr algn="ctr"/>
              <a:r>
                <a:rPr lang="en-US" altLang="ko-KR" sz="1500" dirty="0" err="1"/>
                <a:t>Ch</a:t>
              </a:r>
              <a:r>
                <a:rPr lang="en-US" altLang="ko-KR" sz="1500" dirty="0"/>
                <a:t> 180</a:t>
              </a:r>
              <a:endParaRPr lang="ko-KR" altLang="en-US" sz="1500"/>
            </a:p>
          </p:txBody>
        </p:sp>
        <p:sp>
          <p:nvSpPr>
            <p:cNvPr id="26" name="TextBox 25"/>
            <p:cNvSpPr txBox="1"/>
            <p:nvPr/>
          </p:nvSpPr>
          <p:spPr>
            <a:xfrm>
              <a:off x="5906280" y="4034719"/>
              <a:ext cx="827308" cy="323165"/>
            </a:xfrm>
            <a:prstGeom prst="rect">
              <a:avLst/>
            </a:prstGeom>
            <a:noFill/>
          </p:spPr>
          <p:txBody>
            <a:bodyPr wrap="square" rtlCol="0">
              <a:spAutoFit/>
            </a:bodyPr>
            <a:lstStyle/>
            <a:p>
              <a:pPr algn="ctr"/>
              <a:r>
                <a:rPr lang="en-US" altLang="ko-KR" sz="1500" dirty="0" err="1"/>
                <a:t>Ch</a:t>
              </a:r>
              <a:r>
                <a:rPr lang="en-US" altLang="ko-KR" sz="1500" dirty="0"/>
                <a:t> 182</a:t>
              </a:r>
              <a:endParaRPr lang="ko-KR" altLang="en-US" sz="1500"/>
            </a:p>
          </p:txBody>
        </p:sp>
        <p:sp>
          <p:nvSpPr>
            <p:cNvPr id="27" name="TextBox 26"/>
            <p:cNvSpPr txBox="1"/>
            <p:nvPr/>
          </p:nvSpPr>
          <p:spPr>
            <a:xfrm>
              <a:off x="6741139" y="4034719"/>
              <a:ext cx="827308" cy="323165"/>
            </a:xfrm>
            <a:prstGeom prst="rect">
              <a:avLst/>
            </a:prstGeom>
            <a:noFill/>
          </p:spPr>
          <p:txBody>
            <a:bodyPr wrap="square" rtlCol="0">
              <a:spAutoFit/>
            </a:bodyPr>
            <a:lstStyle/>
            <a:p>
              <a:pPr algn="ctr"/>
              <a:r>
                <a:rPr lang="en-US" altLang="ko-KR" sz="1500" dirty="0" err="1"/>
                <a:t>Ch</a:t>
              </a:r>
              <a:r>
                <a:rPr lang="en-US" altLang="ko-KR" sz="1500" dirty="0"/>
                <a:t> 184</a:t>
              </a:r>
              <a:endParaRPr lang="ko-KR" altLang="en-US" sz="1500"/>
            </a:p>
          </p:txBody>
        </p:sp>
        <p:sp>
          <p:nvSpPr>
            <p:cNvPr id="28" name="TextBox 27"/>
            <p:cNvSpPr txBox="1"/>
            <p:nvPr/>
          </p:nvSpPr>
          <p:spPr>
            <a:xfrm>
              <a:off x="1745244" y="4730946"/>
              <a:ext cx="827308" cy="553998"/>
            </a:xfrm>
            <a:prstGeom prst="rect">
              <a:avLst/>
            </a:prstGeom>
            <a:noFill/>
          </p:spPr>
          <p:txBody>
            <a:bodyPr wrap="square" rtlCol="0">
              <a:spAutoFit/>
            </a:bodyPr>
            <a:lstStyle/>
            <a:p>
              <a:pPr algn="ctr"/>
              <a:r>
                <a:rPr lang="en-US" altLang="ko-KR" sz="1500" dirty="0"/>
                <a:t>SCH</a:t>
              </a:r>
            </a:p>
            <a:p>
              <a:pPr algn="ctr"/>
              <a:r>
                <a:rPr lang="en-US" altLang="ko-KR" sz="1500" dirty="0"/>
                <a:t>safety</a:t>
              </a:r>
              <a:endParaRPr lang="ko-KR" altLang="en-US" sz="1500"/>
            </a:p>
          </p:txBody>
        </p:sp>
        <p:sp>
          <p:nvSpPr>
            <p:cNvPr id="29" name="TextBox 28"/>
            <p:cNvSpPr txBox="1"/>
            <p:nvPr/>
          </p:nvSpPr>
          <p:spPr>
            <a:xfrm>
              <a:off x="6725937" y="4721658"/>
              <a:ext cx="827308" cy="553998"/>
            </a:xfrm>
            <a:prstGeom prst="rect">
              <a:avLst/>
            </a:prstGeom>
            <a:noFill/>
          </p:spPr>
          <p:txBody>
            <a:bodyPr wrap="square" rtlCol="0">
              <a:spAutoFit/>
            </a:bodyPr>
            <a:lstStyle/>
            <a:p>
              <a:pPr algn="ctr"/>
              <a:r>
                <a:rPr lang="en-US" altLang="ko-KR" sz="1500" dirty="0"/>
                <a:t>SCH</a:t>
              </a:r>
            </a:p>
            <a:p>
              <a:pPr algn="ctr"/>
              <a:r>
                <a:rPr lang="en-US" altLang="ko-KR" sz="1500" dirty="0"/>
                <a:t>safety</a:t>
              </a:r>
              <a:endParaRPr lang="ko-KR" altLang="en-US" sz="1500"/>
            </a:p>
          </p:txBody>
        </p:sp>
        <p:sp>
          <p:nvSpPr>
            <p:cNvPr id="30" name="TextBox 29"/>
            <p:cNvSpPr txBox="1"/>
            <p:nvPr/>
          </p:nvSpPr>
          <p:spPr>
            <a:xfrm>
              <a:off x="4244112" y="4794238"/>
              <a:ext cx="827308" cy="323165"/>
            </a:xfrm>
            <a:prstGeom prst="rect">
              <a:avLst/>
            </a:prstGeom>
            <a:noFill/>
          </p:spPr>
          <p:txBody>
            <a:bodyPr wrap="square" rtlCol="0">
              <a:spAutoFit/>
            </a:bodyPr>
            <a:lstStyle/>
            <a:p>
              <a:pPr algn="ctr"/>
              <a:r>
                <a:rPr lang="en-US" altLang="ko-KR" sz="1500" dirty="0"/>
                <a:t>CCH</a:t>
              </a:r>
              <a:endParaRPr lang="ko-KR" altLang="en-US" sz="1500"/>
            </a:p>
          </p:txBody>
        </p:sp>
        <p:sp>
          <p:nvSpPr>
            <p:cNvPr id="31" name="TextBox 30"/>
            <p:cNvSpPr txBox="1"/>
            <p:nvPr/>
          </p:nvSpPr>
          <p:spPr>
            <a:xfrm>
              <a:off x="2539745" y="4730946"/>
              <a:ext cx="1687323" cy="553998"/>
            </a:xfrm>
            <a:prstGeom prst="rect">
              <a:avLst/>
            </a:prstGeom>
            <a:noFill/>
          </p:spPr>
          <p:txBody>
            <a:bodyPr wrap="square" rtlCol="0">
              <a:spAutoFit/>
            </a:bodyPr>
            <a:lstStyle/>
            <a:p>
              <a:pPr algn="ctr"/>
              <a:r>
                <a:rPr lang="en-US" altLang="ko-KR" sz="1500" dirty="0"/>
                <a:t>SCH: may used in 20MHz</a:t>
              </a:r>
            </a:p>
          </p:txBody>
        </p:sp>
        <p:sp>
          <p:nvSpPr>
            <p:cNvPr id="32" name="TextBox 31"/>
            <p:cNvSpPr txBox="1"/>
            <p:nvPr/>
          </p:nvSpPr>
          <p:spPr>
            <a:xfrm>
              <a:off x="5029862" y="4751341"/>
              <a:ext cx="1687323" cy="553998"/>
            </a:xfrm>
            <a:prstGeom prst="rect">
              <a:avLst/>
            </a:prstGeom>
            <a:noFill/>
          </p:spPr>
          <p:txBody>
            <a:bodyPr wrap="square" rtlCol="0">
              <a:spAutoFit/>
            </a:bodyPr>
            <a:lstStyle/>
            <a:p>
              <a:pPr algn="ctr"/>
              <a:r>
                <a:rPr lang="en-US" altLang="ko-KR" sz="1500" dirty="0"/>
                <a:t>SCH: may used in 20MHz</a:t>
              </a:r>
            </a:p>
          </p:txBody>
        </p:sp>
      </p:grpSp>
    </p:spTree>
    <p:extLst>
      <p:ext uri="{BB962C8B-B14F-4D97-AF65-F5344CB8AC3E}">
        <p14:creationId xmlns:p14="http://schemas.microsoft.com/office/powerpoint/2010/main" val="26256376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Channel capacity limitation in dense scenario</a:t>
            </a:r>
            <a:endParaRPr lang="ko-KR" altLang="en-US" dirty="0"/>
          </a:p>
        </p:txBody>
      </p:sp>
      <p:sp>
        <p:nvSpPr>
          <p:cNvPr id="3" name="내용 개체 틀 2"/>
          <p:cNvSpPr>
            <a:spLocks noGrp="1"/>
          </p:cNvSpPr>
          <p:nvPr>
            <p:ph idx="1"/>
          </p:nvPr>
        </p:nvSpPr>
        <p:spPr/>
        <p:txBody>
          <a:bodyPr/>
          <a:lstStyle/>
          <a:p>
            <a:r>
              <a:rPr lang="en-US" altLang="ko-KR" dirty="0"/>
              <a:t>In case of the large number of cars, BSMs sent by each node may cause congestion in the single 10 MHz channel</a:t>
            </a:r>
          </a:p>
          <a:p>
            <a:pPr lvl="1"/>
            <a:r>
              <a:rPr lang="en-US" altLang="ko-KR" dirty="0"/>
              <a:t>The dense environment includes traffic jam, intersection and tollgate scenarios</a:t>
            </a:r>
          </a:p>
          <a:p>
            <a:endParaRPr lang="en-US" altLang="ko-KR" dirty="0"/>
          </a:p>
          <a:p>
            <a:endParaRPr lang="en-US" altLang="ko-KR" dirty="0"/>
          </a:p>
          <a:p>
            <a:endParaRPr lang="en-US" altLang="ko-KR" dirty="0"/>
          </a:p>
          <a:p>
            <a:endParaRPr lang="en-US" altLang="ko-KR" dirty="0"/>
          </a:p>
        </p:txBody>
      </p:sp>
      <p:pic>
        <p:nvPicPr>
          <p:cNvPr id="5" name="그림 4"/>
          <p:cNvPicPr>
            <a:picLocks noChangeAspect="1"/>
          </p:cNvPicPr>
          <p:nvPr/>
        </p:nvPicPr>
        <p:blipFill>
          <a:blip r:embed="rId3"/>
          <a:stretch>
            <a:fillRect/>
          </a:stretch>
        </p:blipFill>
        <p:spPr>
          <a:xfrm>
            <a:off x="1331640" y="3573016"/>
            <a:ext cx="6695101" cy="1901200"/>
          </a:xfrm>
          <a:prstGeom prst="rect">
            <a:avLst/>
          </a:prstGeom>
        </p:spPr>
      </p:pic>
    </p:spTree>
    <p:extLst>
      <p:ext uri="{BB962C8B-B14F-4D97-AF65-F5344CB8AC3E}">
        <p14:creationId xmlns:p14="http://schemas.microsoft.com/office/powerpoint/2010/main" val="14139271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Contention-based MAC access for highly congested channel</a:t>
            </a:r>
            <a:endParaRPr lang="ko-KR" altLang="en-US" dirty="0"/>
          </a:p>
        </p:txBody>
      </p:sp>
      <p:sp>
        <p:nvSpPr>
          <p:cNvPr id="3" name="내용 개체 틀 2"/>
          <p:cNvSpPr>
            <a:spLocks noGrp="1"/>
          </p:cNvSpPr>
          <p:nvPr>
            <p:ph idx="1"/>
          </p:nvPr>
        </p:nvSpPr>
        <p:spPr/>
        <p:txBody>
          <a:bodyPr/>
          <a:lstStyle/>
          <a:p>
            <a:r>
              <a:rPr lang="en-US" altLang="ko-KR" dirty="0"/>
              <a:t>When the channel is congested, the contention-based MAC channel access mechanism causes the large collision probability.</a:t>
            </a:r>
          </a:p>
          <a:p>
            <a:pPr latinLnBrk="0"/>
            <a:endParaRPr lang="en-US" altLang="ko-KR" dirty="0"/>
          </a:p>
          <a:p>
            <a:r>
              <a:rPr lang="en-US" altLang="ko-KR" dirty="0"/>
              <a:t>The transmission procedure of BSM messages, which is a broadcast message without retransmission, does not guarantee the reliability of the transmission.</a:t>
            </a:r>
            <a:endParaRPr lang="ko-KR" altLang="en-US" dirty="0"/>
          </a:p>
        </p:txBody>
      </p:sp>
    </p:spTree>
    <p:extLst>
      <p:ext uri="{BB962C8B-B14F-4D97-AF65-F5344CB8AC3E}">
        <p14:creationId xmlns:p14="http://schemas.microsoft.com/office/powerpoint/2010/main" val="7863617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Brief analysis of collision probability in contention-based channel access</a:t>
            </a:r>
            <a:endParaRPr lang="ko-KR" altLang="en-US" dirty="0"/>
          </a:p>
        </p:txBody>
      </p:sp>
      <p:sp>
        <p:nvSpPr>
          <p:cNvPr id="3" name="내용 개체 틀 2"/>
          <p:cNvSpPr>
            <a:spLocks noGrp="1"/>
          </p:cNvSpPr>
          <p:nvPr>
            <p:ph idx="1"/>
          </p:nvPr>
        </p:nvSpPr>
        <p:spPr>
          <a:xfrm>
            <a:off x="457200" y="1844824"/>
            <a:ext cx="8229600" cy="4525963"/>
          </a:xfrm>
        </p:spPr>
        <p:txBody>
          <a:bodyPr/>
          <a:lstStyle/>
          <a:p>
            <a:r>
              <a:rPr lang="en-US" altLang="ko-KR" dirty="0"/>
              <a:t>In order to investigate how large number of nodes affects the reliability, brief simulation is performed.</a:t>
            </a:r>
          </a:p>
          <a:p>
            <a:r>
              <a:rPr lang="en-US" altLang="ko-KR" dirty="0"/>
              <a:t>Assumptions</a:t>
            </a:r>
          </a:p>
          <a:p>
            <a:pPr lvl="1"/>
            <a:r>
              <a:rPr lang="en-US" altLang="ko-KR" dirty="0"/>
              <a:t>perfect channel</a:t>
            </a:r>
          </a:p>
          <a:p>
            <a:pPr lvl="1"/>
            <a:r>
              <a:rPr lang="en-US" altLang="ko-KR" dirty="0"/>
              <a:t>channel access with legacy DCF parameters</a:t>
            </a:r>
          </a:p>
          <a:p>
            <a:pPr lvl="1"/>
            <a:r>
              <a:rPr lang="en-US" altLang="ko-KR" dirty="0"/>
              <a:t>only BSM messages with 100ms period</a:t>
            </a:r>
            <a:endParaRPr lang="ko-KR" altLang="en-US" dirty="0"/>
          </a:p>
        </p:txBody>
      </p:sp>
      <p:graphicFrame>
        <p:nvGraphicFramePr>
          <p:cNvPr id="4" name="표 3"/>
          <p:cNvGraphicFramePr>
            <a:graphicFrameLocks noGrp="1"/>
          </p:cNvGraphicFramePr>
          <p:nvPr>
            <p:extLst>
              <p:ext uri="{D42A27DB-BD31-4B8C-83A1-F6EECF244321}">
                <p14:modId xmlns:p14="http://schemas.microsoft.com/office/powerpoint/2010/main" val="1382012964"/>
              </p:ext>
            </p:extLst>
          </p:nvPr>
        </p:nvGraphicFramePr>
        <p:xfrm>
          <a:off x="1524000" y="4247173"/>
          <a:ext cx="6096000" cy="2225040"/>
        </p:xfrm>
        <a:graphic>
          <a:graphicData uri="http://schemas.openxmlformats.org/drawingml/2006/table">
            <a:tbl>
              <a:tblPr firstRow="1" bandRow="1">
                <a:tableStyleId>{5940675A-B579-460E-94D1-54222C63F5DA}</a:tableStyleId>
              </a:tblPr>
              <a:tblGrid>
                <a:gridCol w="3048000">
                  <a:extLst>
                    <a:ext uri="{9D8B030D-6E8A-4147-A177-3AD203B41FA5}">
                      <a16:colId xmlns:a16="http://schemas.microsoft.com/office/drawing/2014/main" val="20000"/>
                    </a:ext>
                  </a:extLst>
                </a:gridCol>
                <a:gridCol w="3048000">
                  <a:extLst>
                    <a:ext uri="{9D8B030D-6E8A-4147-A177-3AD203B41FA5}">
                      <a16:colId xmlns:a16="http://schemas.microsoft.com/office/drawing/2014/main" val="20001"/>
                    </a:ext>
                  </a:extLst>
                </a:gridCol>
              </a:tblGrid>
              <a:tr h="370840">
                <a:tc>
                  <a:txBody>
                    <a:bodyPr/>
                    <a:lstStyle/>
                    <a:p>
                      <a:pPr latinLnBrk="1"/>
                      <a:r>
                        <a:rPr lang="en-US" altLang="ko-KR" b="1" dirty="0"/>
                        <a:t>Parameter</a:t>
                      </a:r>
                      <a:endParaRPr lang="ko-KR" altLang="en-US" b="1" dirty="0"/>
                    </a:p>
                  </a:txBody>
                  <a:tcPr>
                    <a:solidFill>
                      <a:schemeClr val="bg1">
                        <a:lumMod val="85000"/>
                      </a:schemeClr>
                    </a:solidFill>
                  </a:tcPr>
                </a:tc>
                <a:tc>
                  <a:txBody>
                    <a:bodyPr/>
                    <a:lstStyle/>
                    <a:p>
                      <a:pPr latinLnBrk="1"/>
                      <a:r>
                        <a:rPr lang="en-US" altLang="ko-KR" b="1" dirty="0"/>
                        <a:t>Values</a:t>
                      </a:r>
                      <a:endParaRPr lang="ko-KR" altLang="en-US" b="1"/>
                    </a:p>
                  </a:txBody>
                  <a:tcPr>
                    <a:solidFill>
                      <a:schemeClr val="bg1">
                        <a:lumMod val="85000"/>
                      </a:schemeClr>
                    </a:solidFill>
                  </a:tcPr>
                </a:tc>
                <a:extLst>
                  <a:ext uri="{0D108BD9-81ED-4DB2-BD59-A6C34878D82A}">
                    <a16:rowId xmlns:a16="http://schemas.microsoft.com/office/drawing/2014/main" val="10000"/>
                  </a:ext>
                </a:extLst>
              </a:tr>
              <a:tr h="370840">
                <a:tc>
                  <a:txBody>
                    <a:bodyPr/>
                    <a:lstStyle/>
                    <a:p>
                      <a:pPr latinLnBrk="1"/>
                      <a:r>
                        <a:rPr lang="en-US" altLang="ko-KR" dirty="0"/>
                        <a:t>BSM</a:t>
                      </a:r>
                      <a:r>
                        <a:rPr lang="en-US" altLang="ko-KR" baseline="0" dirty="0"/>
                        <a:t> size (including Header)</a:t>
                      </a:r>
                      <a:endParaRPr lang="ko-KR" altLang="en-US"/>
                    </a:p>
                  </a:txBody>
                  <a:tcPr/>
                </a:tc>
                <a:tc>
                  <a:txBody>
                    <a:bodyPr/>
                    <a:lstStyle/>
                    <a:p>
                      <a:pPr latinLnBrk="1"/>
                      <a:r>
                        <a:rPr lang="en-US" altLang="ko-KR" dirty="0"/>
                        <a:t>400</a:t>
                      </a:r>
                      <a:r>
                        <a:rPr lang="en-US" altLang="ko-KR" baseline="0" dirty="0"/>
                        <a:t> Bytes</a:t>
                      </a:r>
                      <a:endParaRPr lang="ko-KR" altLang="en-US" dirty="0"/>
                    </a:p>
                  </a:txBody>
                  <a:tcPr/>
                </a:tc>
                <a:extLst>
                  <a:ext uri="{0D108BD9-81ED-4DB2-BD59-A6C34878D82A}">
                    <a16:rowId xmlns:a16="http://schemas.microsoft.com/office/drawing/2014/main" val="10001"/>
                  </a:ext>
                </a:extLst>
              </a:tr>
              <a:tr h="370840">
                <a:tc>
                  <a:txBody>
                    <a:bodyPr/>
                    <a:lstStyle/>
                    <a:p>
                      <a:pPr latinLnBrk="1"/>
                      <a:r>
                        <a:rPr lang="en-US" altLang="ko-KR" dirty="0"/>
                        <a:t>Number</a:t>
                      </a:r>
                      <a:r>
                        <a:rPr lang="en-US" altLang="ko-KR" baseline="0" dirty="0"/>
                        <a:t> of nodes</a:t>
                      </a:r>
                      <a:endParaRPr lang="ko-KR" altLang="en-US"/>
                    </a:p>
                  </a:txBody>
                  <a:tcPr/>
                </a:tc>
                <a:tc>
                  <a:txBody>
                    <a:bodyPr/>
                    <a:lstStyle/>
                    <a:p>
                      <a:pPr latinLnBrk="1"/>
                      <a:r>
                        <a:rPr lang="en-US" altLang="ko-KR" dirty="0"/>
                        <a:t>10~200</a:t>
                      </a:r>
                      <a:endParaRPr lang="ko-KR" altLang="en-US" dirty="0"/>
                    </a:p>
                  </a:txBody>
                  <a:tcPr/>
                </a:tc>
                <a:extLst>
                  <a:ext uri="{0D108BD9-81ED-4DB2-BD59-A6C34878D82A}">
                    <a16:rowId xmlns:a16="http://schemas.microsoft.com/office/drawing/2014/main" val="10002"/>
                  </a:ext>
                </a:extLst>
              </a:tr>
              <a:tr h="370840">
                <a:tc>
                  <a:txBody>
                    <a:bodyPr/>
                    <a:lstStyle/>
                    <a:p>
                      <a:pPr latinLnBrk="1"/>
                      <a:r>
                        <a:rPr lang="en-US" altLang="ko-KR" dirty="0"/>
                        <a:t>AIFSN</a:t>
                      </a:r>
                      <a:endParaRPr lang="ko-KR" altLang="en-US"/>
                    </a:p>
                  </a:txBody>
                  <a:tcPr/>
                </a:tc>
                <a:tc>
                  <a:txBody>
                    <a:bodyPr/>
                    <a:lstStyle/>
                    <a:p>
                      <a:pPr latinLnBrk="1"/>
                      <a:r>
                        <a:rPr lang="en-US" altLang="ko-KR" dirty="0"/>
                        <a:t>2</a:t>
                      </a:r>
                      <a:endParaRPr lang="ko-KR" altLang="en-US" dirty="0"/>
                    </a:p>
                  </a:txBody>
                  <a:tcPr/>
                </a:tc>
                <a:extLst>
                  <a:ext uri="{0D108BD9-81ED-4DB2-BD59-A6C34878D82A}">
                    <a16:rowId xmlns:a16="http://schemas.microsoft.com/office/drawing/2014/main" val="10003"/>
                  </a:ext>
                </a:extLst>
              </a:tr>
              <a:tr h="370840">
                <a:tc>
                  <a:txBody>
                    <a:bodyPr/>
                    <a:lstStyle/>
                    <a:p>
                      <a:pPr latinLnBrk="1"/>
                      <a:r>
                        <a:rPr lang="en-US" altLang="ko-KR" dirty="0" err="1"/>
                        <a:t>minCW</a:t>
                      </a:r>
                      <a:endParaRPr lang="ko-KR" altLang="en-US"/>
                    </a:p>
                  </a:txBody>
                  <a:tcPr/>
                </a:tc>
                <a:tc>
                  <a:txBody>
                    <a:bodyPr/>
                    <a:lstStyle/>
                    <a:p>
                      <a:pPr latinLnBrk="1"/>
                      <a:r>
                        <a:rPr lang="en-US" altLang="ko-KR" dirty="0"/>
                        <a:t>15</a:t>
                      </a:r>
                      <a:endParaRPr lang="ko-KR" altLang="en-US" dirty="0"/>
                    </a:p>
                  </a:txBody>
                  <a:tcPr/>
                </a:tc>
                <a:extLst>
                  <a:ext uri="{0D108BD9-81ED-4DB2-BD59-A6C34878D82A}">
                    <a16:rowId xmlns:a16="http://schemas.microsoft.com/office/drawing/2014/main" val="10004"/>
                  </a:ext>
                </a:extLst>
              </a:tr>
              <a:tr h="370840">
                <a:tc>
                  <a:txBody>
                    <a:bodyPr/>
                    <a:lstStyle/>
                    <a:p>
                      <a:pPr latinLnBrk="1"/>
                      <a:r>
                        <a:rPr lang="en-US" altLang="ko-KR" dirty="0"/>
                        <a:t>MCS</a:t>
                      </a:r>
                      <a:endParaRPr lang="ko-KR" altLang="en-US" dirty="0"/>
                    </a:p>
                  </a:txBody>
                  <a:tcPr/>
                </a:tc>
                <a:tc>
                  <a:txBody>
                    <a:bodyPr/>
                    <a:lstStyle/>
                    <a:p>
                      <a:pPr latinLnBrk="1"/>
                      <a:r>
                        <a:rPr lang="en-US" altLang="ko-KR" dirty="0"/>
                        <a:t>0/2</a:t>
                      </a:r>
                      <a:endParaRPr lang="ko-KR" altLang="en-US" dirty="0"/>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13245917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Collision probability of BSM messages in single 10 MHz channel</a:t>
            </a:r>
            <a:endParaRPr lang="ko-KR" altLang="en-US" dirty="0"/>
          </a:p>
        </p:txBody>
      </p:sp>
      <p:sp>
        <p:nvSpPr>
          <p:cNvPr id="3" name="내용 개체 틀 2"/>
          <p:cNvSpPr>
            <a:spLocks noGrp="1"/>
          </p:cNvSpPr>
          <p:nvPr>
            <p:ph idx="1"/>
          </p:nvPr>
        </p:nvSpPr>
        <p:spPr>
          <a:xfrm>
            <a:off x="457200" y="1844824"/>
            <a:ext cx="8229600" cy="4525963"/>
          </a:xfrm>
        </p:spPr>
        <p:txBody>
          <a:bodyPr/>
          <a:lstStyle/>
          <a:p>
            <a:r>
              <a:rPr lang="en-US" altLang="ko-KR" dirty="0"/>
              <a:t>For 400 Bytes BSM message with MCS=0</a:t>
            </a:r>
          </a:p>
          <a:p>
            <a:pPr lvl="1"/>
            <a:r>
              <a:rPr lang="en-US" altLang="ko-KR" dirty="0"/>
              <a:t>Collision probability of more than 0.1 occurs in case of more than 70 nodes</a:t>
            </a:r>
          </a:p>
        </p:txBody>
      </p:sp>
      <p:pic>
        <p:nvPicPr>
          <p:cNvPr id="4" name="그림 3"/>
          <p:cNvPicPr>
            <a:picLocks noChangeAspect="1"/>
          </p:cNvPicPr>
          <p:nvPr/>
        </p:nvPicPr>
        <p:blipFill>
          <a:blip r:embed="rId3"/>
          <a:stretch>
            <a:fillRect/>
          </a:stretch>
        </p:blipFill>
        <p:spPr>
          <a:xfrm>
            <a:off x="569713" y="2898938"/>
            <a:ext cx="4761200" cy="3573275"/>
          </a:xfrm>
          <a:prstGeom prst="rect">
            <a:avLst/>
          </a:prstGeom>
        </p:spPr>
      </p:pic>
      <p:sp>
        <p:nvSpPr>
          <p:cNvPr id="5" name="TextBox 4"/>
          <p:cNvSpPr txBox="1"/>
          <p:nvPr/>
        </p:nvSpPr>
        <p:spPr>
          <a:xfrm>
            <a:off x="5300752" y="3140968"/>
            <a:ext cx="3087672" cy="2585323"/>
          </a:xfrm>
          <a:prstGeom prst="rect">
            <a:avLst/>
          </a:prstGeom>
          <a:noFill/>
        </p:spPr>
        <p:txBody>
          <a:bodyPr wrap="square" rtlCol="0">
            <a:spAutoFit/>
          </a:bodyPr>
          <a:lstStyle/>
          <a:p>
            <a:pPr marL="285750" indent="-285750">
              <a:buFont typeface="Arial" panose="020B0604020202020204" pitchFamily="34" charset="0"/>
              <a:buChar char="•"/>
            </a:pPr>
            <a:r>
              <a:rPr lang="en-US" altLang="ko-KR" dirty="0"/>
              <a:t>For 95% reliability, the number of nodes should be less than 60, for idle channel</a:t>
            </a:r>
          </a:p>
          <a:p>
            <a:pPr marL="285750" indent="-285750">
              <a:buFont typeface="Arial" panose="020B0604020202020204" pitchFamily="34" charset="0"/>
              <a:buChar char="•"/>
            </a:pPr>
            <a:r>
              <a:rPr lang="en-US" altLang="ko-KR" dirty="0"/>
              <a:t>For 99% reliability, the number of nodes should be less than 40, for idle channel</a:t>
            </a:r>
          </a:p>
          <a:p>
            <a:pPr marL="285750" indent="-285750">
              <a:buFont typeface="Arial" panose="020B0604020202020204" pitchFamily="34" charset="0"/>
              <a:buChar char="•"/>
            </a:pPr>
            <a:endParaRPr lang="en-US" altLang="ko-KR" dirty="0"/>
          </a:p>
        </p:txBody>
      </p:sp>
      <p:cxnSp>
        <p:nvCxnSpPr>
          <p:cNvPr id="6" name="직선 연결선 5"/>
          <p:cNvCxnSpPr/>
          <p:nvPr/>
        </p:nvCxnSpPr>
        <p:spPr>
          <a:xfrm>
            <a:off x="960730" y="5733256"/>
            <a:ext cx="4248472" cy="0"/>
          </a:xfrm>
          <a:prstGeom prst="line">
            <a:avLst/>
          </a:prstGeom>
          <a:ln w="19050">
            <a:solidFill>
              <a:srgbClr val="FF0000"/>
            </a:solidFill>
            <a:prstDash val="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235429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Collision probability of BSM messages in single 10 MHz channel</a:t>
            </a:r>
            <a:endParaRPr lang="ko-KR" altLang="en-US" dirty="0"/>
          </a:p>
        </p:txBody>
      </p:sp>
      <p:sp>
        <p:nvSpPr>
          <p:cNvPr id="3" name="내용 개체 틀 2"/>
          <p:cNvSpPr>
            <a:spLocks noGrp="1"/>
          </p:cNvSpPr>
          <p:nvPr>
            <p:ph idx="1"/>
          </p:nvPr>
        </p:nvSpPr>
        <p:spPr>
          <a:xfrm>
            <a:off x="457200" y="1844824"/>
            <a:ext cx="8229600" cy="4525963"/>
          </a:xfrm>
        </p:spPr>
        <p:txBody>
          <a:bodyPr/>
          <a:lstStyle/>
          <a:p>
            <a:r>
              <a:rPr lang="en-US" altLang="ko-KR" dirty="0"/>
              <a:t>For 400 Bytes BSM message with MCS=2</a:t>
            </a:r>
          </a:p>
          <a:p>
            <a:pPr lvl="1"/>
            <a:r>
              <a:rPr lang="en-US" altLang="ko-KR" dirty="0"/>
              <a:t>Collision probability of more than 0.1 occurs in case of more than 120 nodes</a:t>
            </a:r>
          </a:p>
        </p:txBody>
      </p:sp>
      <p:sp>
        <p:nvSpPr>
          <p:cNvPr id="5" name="TextBox 4"/>
          <p:cNvSpPr txBox="1"/>
          <p:nvPr/>
        </p:nvSpPr>
        <p:spPr>
          <a:xfrm>
            <a:off x="5300752" y="3140968"/>
            <a:ext cx="3087672" cy="2585323"/>
          </a:xfrm>
          <a:prstGeom prst="rect">
            <a:avLst/>
          </a:prstGeom>
          <a:noFill/>
        </p:spPr>
        <p:txBody>
          <a:bodyPr wrap="square" rtlCol="0">
            <a:spAutoFit/>
          </a:bodyPr>
          <a:lstStyle/>
          <a:p>
            <a:pPr marL="285750" indent="-285750">
              <a:buFont typeface="Arial" panose="020B0604020202020204" pitchFamily="34" charset="0"/>
              <a:buChar char="•"/>
            </a:pPr>
            <a:r>
              <a:rPr lang="en-US" altLang="ko-KR" dirty="0"/>
              <a:t>For 95% reliability, the number of nodes should be less than 100, for idle channel</a:t>
            </a:r>
          </a:p>
          <a:p>
            <a:pPr marL="285750" indent="-285750">
              <a:buFont typeface="Arial" panose="020B0604020202020204" pitchFamily="34" charset="0"/>
              <a:buChar char="•"/>
            </a:pPr>
            <a:r>
              <a:rPr lang="en-US" altLang="ko-KR" dirty="0"/>
              <a:t>For 99% reliability, the number of nodes should be less </a:t>
            </a:r>
            <a:r>
              <a:rPr lang="en-US" altLang="ko-KR"/>
              <a:t>than 60</a:t>
            </a:r>
            <a:r>
              <a:rPr lang="en-US" altLang="ko-KR" dirty="0"/>
              <a:t>, for idle channel</a:t>
            </a:r>
          </a:p>
          <a:p>
            <a:pPr marL="285750" indent="-285750">
              <a:buFont typeface="Arial" panose="020B0604020202020204" pitchFamily="34" charset="0"/>
              <a:buChar char="•"/>
            </a:pPr>
            <a:endParaRPr lang="en-US" altLang="ko-KR" dirty="0"/>
          </a:p>
        </p:txBody>
      </p:sp>
      <p:pic>
        <p:nvPicPr>
          <p:cNvPr id="7" name="그림 6"/>
          <p:cNvPicPr>
            <a:picLocks noChangeAspect="1"/>
          </p:cNvPicPr>
          <p:nvPr/>
        </p:nvPicPr>
        <p:blipFill>
          <a:blip r:embed="rId3"/>
          <a:stretch>
            <a:fillRect/>
          </a:stretch>
        </p:blipFill>
        <p:spPr>
          <a:xfrm>
            <a:off x="621476" y="3042700"/>
            <a:ext cx="4515001" cy="3401467"/>
          </a:xfrm>
          <a:prstGeom prst="rect">
            <a:avLst/>
          </a:prstGeom>
        </p:spPr>
      </p:pic>
      <p:cxnSp>
        <p:nvCxnSpPr>
          <p:cNvPr id="6" name="직선 연결선 5"/>
          <p:cNvCxnSpPr/>
          <p:nvPr/>
        </p:nvCxnSpPr>
        <p:spPr>
          <a:xfrm>
            <a:off x="1052280" y="5445224"/>
            <a:ext cx="4248472" cy="0"/>
          </a:xfrm>
          <a:prstGeom prst="line">
            <a:avLst/>
          </a:prstGeom>
          <a:ln w="19050">
            <a:solidFill>
              <a:srgbClr val="FF0000"/>
            </a:solidFill>
            <a:prstDash val="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37360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Observation</a:t>
            </a:r>
            <a:endParaRPr lang="ko-KR" altLang="en-US" dirty="0"/>
          </a:p>
        </p:txBody>
      </p:sp>
      <p:sp>
        <p:nvSpPr>
          <p:cNvPr id="3" name="내용 개체 틀 2"/>
          <p:cNvSpPr>
            <a:spLocks noGrp="1"/>
          </p:cNvSpPr>
          <p:nvPr>
            <p:ph idx="1"/>
          </p:nvPr>
        </p:nvSpPr>
        <p:spPr/>
        <p:txBody>
          <a:bodyPr/>
          <a:lstStyle/>
          <a:p>
            <a:r>
              <a:rPr lang="en-US" altLang="ko-KR" dirty="0"/>
              <a:t>Even with only BSM messages in the channel, the contention-based channel access in single channel does not guarantee the reliability required for safety operation</a:t>
            </a:r>
          </a:p>
          <a:p>
            <a:pPr lvl="1"/>
            <a:r>
              <a:rPr lang="en-US" altLang="ko-KR" dirty="0"/>
              <a:t>Reliability cannot be achieved in dense environments, such as heavy traffic (e.g. traffic jam), platooning scenario, and highly populated places like intersection or tollgate.</a:t>
            </a:r>
          </a:p>
          <a:p>
            <a:r>
              <a:rPr lang="en-US" altLang="ko-KR" dirty="0"/>
              <a:t>For other environments, the number of nodes meeting the reliability requirements will be decreased</a:t>
            </a:r>
          </a:p>
          <a:p>
            <a:pPr lvl="1"/>
            <a:r>
              <a:rPr lang="en-US" altLang="ko-KR" dirty="0"/>
              <a:t>When channel switching is applied, the collision probability will be increased, as described in [4]</a:t>
            </a:r>
          </a:p>
          <a:p>
            <a:pPr lvl="1"/>
            <a:r>
              <a:rPr lang="en-US" altLang="ko-KR" dirty="0"/>
              <a:t>When the other messages sent in the channel(warning signal, </a:t>
            </a:r>
            <a:r>
              <a:rPr lang="en-US" altLang="ko-KR" dirty="0" err="1"/>
              <a:t>etc</a:t>
            </a:r>
            <a:r>
              <a:rPr lang="en-US" altLang="ko-KR" dirty="0"/>
              <a:t>), the collision probability will be increased </a:t>
            </a:r>
          </a:p>
          <a:p>
            <a:endParaRPr lang="en-US" altLang="ko-KR" dirty="0"/>
          </a:p>
        </p:txBody>
      </p:sp>
    </p:spTree>
    <p:extLst>
      <p:ext uri="{BB962C8B-B14F-4D97-AF65-F5344CB8AC3E}">
        <p14:creationId xmlns:p14="http://schemas.microsoft.com/office/powerpoint/2010/main" val="279510565"/>
      </p:ext>
    </p:extLst>
  </p:cSld>
  <p:clrMapOvr>
    <a:masterClrMapping/>
  </p:clrMapOvr>
</p:sld>
</file>

<file path=ppt/theme/theme1.xml><?xml version="1.0" encoding="utf-8"?>
<a:theme xmlns:a="http://schemas.openxmlformats.org/drawingml/2006/main" name="2_Office 테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테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맑은 고딕"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맑은 고딕"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56243</TotalTime>
  <Words>1640</Words>
  <Application>Microsoft Office PowerPoint</Application>
  <PresentationFormat>화면 슬라이드 쇼(4:3)</PresentationFormat>
  <Paragraphs>127</Paragraphs>
  <Slides>14</Slides>
  <Notes>13</Notes>
  <HiddenSlides>0</HiddenSlides>
  <MMClips>0</MMClips>
  <ScaleCrop>false</ScaleCrop>
  <HeadingPairs>
    <vt:vector size="8" baseType="variant">
      <vt:variant>
        <vt:lpstr>사용한 글꼴</vt:lpstr>
      </vt:variant>
      <vt:variant>
        <vt:i4>3</vt:i4>
      </vt:variant>
      <vt:variant>
        <vt:lpstr>테마</vt:lpstr>
      </vt:variant>
      <vt:variant>
        <vt:i4>1</vt:i4>
      </vt:variant>
      <vt:variant>
        <vt:lpstr>포함된 OLE 서버</vt:lpstr>
      </vt:variant>
      <vt:variant>
        <vt:i4>1</vt:i4>
      </vt:variant>
      <vt:variant>
        <vt:lpstr>슬라이드 제목</vt:lpstr>
      </vt:variant>
      <vt:variant>
        <vt:i4>14</vt:i4>
      </vt:variant>
    </vt:vector>
  </HeadingPairs>
  <TitlesOfParts>
    <vt:vector size="19" baseType="lpstr">
      <vt:lpstr>맑은 고딕</vt:lpstr>
      <vt:lpstr>Arial</vt:lpstr>
      <vt:lpstr>Times New Roman</vt:lpstr>
      <vt:lpstr>2_Office 테마</vt:lpstr>
      <vt:lpstr>Document</vt:lpstr>
      <vt:lpstr>PowerPoint 프레젠테이션</vt:lpstr>
      <vt:lpstr>Introduction</vt:lpstr>
      <vt:lpstr>Channel usage in DSRC </vt:lpstr>
      <vt:lpstr>Channel capacity limitation in dense scenario</vt:lpstr>
      <vt:lpstr>Contention-based MAC access for highly congested channel</vt:lpstr>
      <vt:lpstr>Brief analysis of collision probability in contention-based channel access</vt:lpstr>
      <vt:lpstr>Collision probability of BSM messages in single 10 MHz channel</vt:lpstr>
      <vt:lpstr>Collision probability of BSM messages in single 10 MHz channel</vt:lpstr>
      <vt:lpstr>Observation</vt:lpstr>
      <vt:lpstr>Discussion</vt:lpstr>
      <vt:lpstr>Regarding the congestion control</vt:lpstr>
      <vt:lpstr>Conclusion</vt:lpstr>
      <vt:lpstr>Reference </vt:lpstr>
      <vt:lpstr>Straw poll</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5월 기고 스토리라인</dc:title>
  <dc:creator>Hong</dc:creator>
  <cp:lastModifiedBy>용수 곽</cp:lastModifiedBy>
  <cp:revision>877</cp:revision>
  <cp:lastPrinted>2019-07-11T02:27:43Z</cp:lastPrinted>
  <dcterms:created xsi:type="dcterms:W3CDTF">2015-04-24T00:57:35Z</dcterms:created>
  <dcterms:modified xsi:type="dcterms:W3CDTF">2019-07-16T06:20:17Z</dcterms:modified>
</cp:coreProperties>
</file>