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362" r:id="rId3"/>
    <p:sldId id="386" r:id="rId4"/>
    <p:sldId id="393" r:id="rId5"/>
    <p:sldId id="395" r:id="rId6"/>
    <p:sldId id="388" r:id="rId7"/>
    <p:sldId id="391" r:id="rId8"/>
    <p:sldId id="396" r:id="rId9"/>
    <p:sldId id="382" r:id="rId10"/>
    <p:sldId id="394" r:id="rId11"/>
    <p:sldId id="398" r:id="rId12"/>
    <p:sldId id="372" r:id="rId13"/>
    <p:sldId id="355" r:id="rId14"/>
    <p:sldId id="397" r:id="rId15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099" autoAdjust="0"/>
  </p:normalViewPr>
  <p:slideViewPr>
    <p:cSldViewPr>
      <p:cViewPr varScale="1">
        <p:scale>
          <a:sx n="74" d="100"/>
          <a:sy n="74" d="100"/>
        </p:scale>
        <p:origin x="174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00" y="7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456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948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67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8187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3037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50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180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802.11-19/0809r0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Channel usage in NGV: follow-up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2019-05-</a:t>
            </a:r>
            <a:r>
              <a:rPr lang="en-US" sz="2000" b="0" kern="0" dirty="0" smtClean="0">
                <a:latin typeface="Times New Roman"/>
                <a:ea typeface="MS Gothic"/>
              </a:rPr>
              <a:t>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534852"/>
              </p:ext>
            </p:extLst>
          </p:nvPr>
        </p:nvGraphicFramePr>
        <p:xfrm>
          <a:off x="537270" y="2875508"/>
          <a:ext cx="8069460" cy="327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8" name="Document" r:id="rId4" imgW="8248712" imgH="3362979" progId="Word.Document.8">
                  <p:embed/>
                </p:oleObj>
              </mc:Choice>
              <mc:Fallback>
                <p:oleObj name="Document" r:id="rId4" imgW="8248712" imgH="336297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0" y="2875508"/>
                        <a:ext cx="8069460" cy="327944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the reliability issue arises in the dense scenario, the modification of the channel access procedure, as well as channel switching mechanism are needed</a:t>
            </a:r>
          </a:p>
          <a:p>
            <a:pPr lvl="1"/>
            <a:r>
              <a:rPr lang="en-US" altLang="ko-KR" dirty="0" smtClean="0"/>
              <a:t>Modification shall not affect backward compatibility and interoperability with legacy devices </a:t>
            </a:r>
          </a:p>
          <a:p>
            <a:pPr lvl="1"/>
            <a:r>
              <a:rPr lang="en-US" altLang="ko-KR" dirty="0"/>
              <a:t>Modification shall </a:t>
            </a:r>
            <a:r>
              <a:rPr lang="en-US" altLang="ko-KR" dirty="0" smtClean="0"/>
              <a:t>work under OCB communication</a:t>
            </a:r>
          </a:p>
          <a:p>
            <a:r>
              <a:rPr lang="en-US" altLang="ko-KR" dirty="0" smtClean="0"/>
              <a:t>Higher MCS or wider channel bandwidth may lower the collision probability, but the transmission range requirement may not be satisfied. </a:t>
            </a:r>
          </a:p>
          <a:p>
            <a:r>
              <a:rPr lang="en-US" altLang="ko-KR" dirty="0" smtClean="0"/>
              <a:t>Distributed multi-user operation may be required to enhance the channel efficiency.</a:t>
            </a:r>
          </a:p>
          <a:p>
            <a:pPr lvl="1"/>
            <a:r>
              <a:rPr lang="en-US" altLang="ko-KR" dirty="0" smtClean="0"/>
              <a:t>Based on distributed 802.11ax OFDMA </a:t>
            </a:r>
            <a:r>
              <a:rPr lang="en-US" altLang="ko-KR" dirty="0"/>
              <a:t>or Distributed </a:t>
            </a:r>
            <a:r>
              <a:rPr lang="en-US" altLang="ko-KR" dirty="0" smtClean="0"/>
              <a:t>PCF</a:t>
            </a:r>
          </a:p>
        </p:txBody>
      </p:sp>
    </p:spTree>
    <p:extLst>
      <p:ext uri="{BB962C8B-B14F-4D97-AF65-F5344CB8AC3E}">
        <p14:creationId xmlns:p14="http://schemas.microsoft.com/office/powerpoint/2010/main" val="1621004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Regarding the congestion control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upper layer congestion control may be applied to control the amount of </a:t>
            </a:r>
            <a:r>
              <a:rPr lang="en-US" altLang="ko-KR" dirty="0" smtClean="0"/>
              <a:t>traffic</a:t>
            </a:r>
          </a:p>
          <a:p>
            <a:pPr lvl="1"/>
            <a:r>
              <a:rPr lang="en-US" altLang="ko-KR" dirty="0" smtClean="0"/>
              <a:t>E.g. Congestion Control requirements as defined in SAE J2945.1, DCC, </a:t>
            </a:r>
            <a:r>
              <a:rPr lang="en-US" altLang="ko-KR" dirty="0" err="1" smtClean="0"/>
              <a:t>etc</a:t>
            </a:r>
            <a:endParaRPr lang="en-US" altLang="ko-KR" dirty="0"/>
          </a:p>
          <a:p>
            <a:r>
              <a:rPr lang="en-US" altLang="ko-KR" dirty="0" smtClean="0"/>
              <a:t>However, the </a:t>
            </a:r>
            <a:r>
              <a:rPr lang="en-US" altLang="ko-KR" dirty="0"/>
              <a:t>robust MAC will improve the channel utilization and </a:t>
            </a:r>
            <a:r>
              <a:rPr lang="en-US" altLang="ko-KR" dirty="0" smtClean="0"/>
              <a:t>reliability</a:t>
            </a:r>
          </a:p>
          <a:p>
            <a:pPr lvl="1"/>
            <a:r>
              <a:rPr lang="en-US" altLang="ko-KR" dirty="0" smtClean="0"/>
              <a:t>Lower collision and failure probability for </a:t>
            </a:r>
            <a:r>
              <a:rPr lang="en-US" altLang="ko-KR" smtClean="0"/>
              <a:t>same channel load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8688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investigated the channel access performance used in 11p, especially for BSM messages in 10 MHz channel</a:t>
            </a:r>
          </a:p>
          <a:p>
            <a:r>
              <a:rPr lang="en-US" altLang="ko-KR" dirty="0" smtClean="0"/>
              <a:t>Even though a dedicated 10MHz channel is allocated for BSM messages, the reliability of BSM transmissions cannot be achieved as the number of nodes increases.</a:t>
            </a:r>
          </a:p>
          <a:p>
            <a:r>
              <a:rPr lang="en-US" altLang="ko-KR" dirty="0" smtClean="0"/>
              <a:t>The conventional channel access method is not enough to achieve the reliability requirements in dense environment</a:t>
            </a:r>
          </a:p>
          <a:p>
            <a:r>
              <a:rPr lang="en-US" altLang="ko-KR" dirty="0" smtClean="0"/>
              <a:t>In 802.11bd, efficient distributed multi-user channel access </a:t>
            </a:r>
            <a:r>
              <a:rPr lang="en-US" altLang="ko-KR" dirty="0"/>
              <a:t>methods are required to accommodate more </a:t>
            </a:r>
            <a:r>
              <a:rPr lang="en-US" altLang="ko-KR" dirty="0" smtClean="0"/>
              <a:t>vehicles.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18/861r9 </a:t>
            </a:r>
            <a:r>
              <a:rPr lang="en-US" altLang="ko-KR" sz="2000" dirty="0" smtClean="0"/>
              <a:t>IEEE </a:t>
            </a:r>
            <a:r>
              <a:rPr lang="en-US" altLang="ko-KR" sz="2000" dirty="0"/>
              <a:t>802.11 NGV SG Proposed PAR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</a:t>
            </a:r>
            <a:r>
              <a:rPr lang="en-US" altLang="ko-KR" sz="2000" dirty="0"/>
              <a:t>] 17/651r2 Indication for WUR Duty </a:t>
            </a:r>
            <a:r>
              <a:rPr lang="en-US" altLang="ko-KR" sz="2000" dirty="0" smtClean="0"/>
              <a:t>Cycle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Electronic Code of Federal </a:t>
            </a:r>
            <a:r>
              <a:rPr lang="en-US" altLang="ko-KR" sz="2000" dirty="0" smtClean="0"/>
              <a:t>Regulations</a:t>
            </a:r>
          </a:p>
          <a:p>
            <a:pPr marL="0" indent="0">
              <a:buNone/>
            </a:pPr>
            <a:r>
              <a:rPr lang="en-US" altLang="ko-KR" sz="2000" dirty="0" smtClean="0"/>
              <a:t>[4] L. Miao, et. al., “Performance Evaluation of IEEE 802.11p MAC Protocol in VANET Safety Applications,” 2013 </a:t>
            </a:r>
            <a:r>
              <a:rPr lang="en-US" altLang="ko-KR" sz="2000" dirty="0"/>
              <a:t>IEEE Wireless Communications and Networking Conference (WCNC), Shanghai, 2013, pp. 1663-1668</a:t>
            </a:r>
            <a:r>
              <a:rPr lang="en-US" altLang="ko-KR" sz="2000" dirty="0" smtClean="0"/>
              <a:t>.</a:t>
            </a:r>
          </a:p>
          <a:p>
            <a:pPr marL="0" indent="0">
              <a:buNone/>
            </a:pPr>
            <a:r>
              <a:rPr lang="en-US" altLang="ko-KR" sz="2000" dirty="0" smtClean="0"/>
              <a:t>[5] J. B. Kenney, “Dedicated Short-Range Communication (DSRC) Standards in the United States</a:t>
            </a:r>
            <a:r>
              <a:rPr lang="en-US" altLang="ko-KR" sz="2000" dirty="0"/>
              <a:t>,” in Proceedings of the IEEE, vol. 99, no. 7, pp. 1162-1182, July 2011.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add the following text </a:t>
            </a:r>
            <a:r>
              <a:rPr lang="en-US" altLang="ko-KR" dirty="0" smtClean="0"/>
              <a:t>in Section 2.1 of </a:t>
            </a:r>
            <a:r>
              <a:rPr lang="en-US" altLang="ko-KR" dirty="0"/>
              <a:t>Functional Requirements Document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The 802.11bd amendment shall provide at least one mode of channel access that reduces </a:t>
            </a:r>
            <a:r>
              <a:rPr lang="en-US" altLang="ko-KR" dirty="0" smtClean="0"/>
              <a:t>collision </a:t>
            </a:r>
            <a:r>
              <a:rPr lang="en-US" altLang="ko-KR" dirty="0"/>
              <a:t>probability </a:t>
            </a:r>
            <a:r>
              <a:rPr lang="en-US" altLang="ko-KR" dirty="0" smtClean="0"/>
              <a:t>under congested communication environment compared </a:t>
            </a:r>
            <a:r>
              <a:rPr lang="en-US" altLang="ko-KR" dirty="0"/>
              <a:t>to IEEE </a:t>
            </a:r>
            <a:r>
              <a:rPr lang="en-US" altLang="ko-KR" dirty="0" err="1"/>
              <a:t>Std</a:t>
            </a:r>
            <a:r>
              <a:rPr lang="en-US" altLang="ko-KR" dirty="0"/>
              <a:t> 802.11™-2016 operating in 5.9 GHz band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in PAR document[1], the 11bd operation in V2X communication shares the channel with 11p devices, maintaining interoperability</a:t>
            </a:r>
          </a:p>
          <a:p>
            <a:pPr lvl="1"/>
            <a:r>
              <a:rPr lang="en-GB" altLang="zh-CN" dirty="0"/>
              <a:t>This amendment shall provide interoperability, coexistence, backward compatibility, and fairness with deployed OCB (Outside the Context of a BSS) devices</a:t>
            </a:r>
            <a:r>
              <a:rPr lang="en-GB" altLang="zh-CN" dirty="0" smtClean="0"/>
              <a:t>.</a:t>
            </a:r>
            <a:endParaRPr lang="en-US" altLang="ko-KR" dirty="0" smtClean="0"/>
          </a:p>
          <a:p>
            <a:r>
              <a:rPr lang="en-US" altLang="ko-KR" dirty="0" smtClean="0"/>
              <a:t>When the number of nodes increases, the channel access mechanism cannot ensure the reliability of the communication because of the channel capacity limitation</a:t>
            </a:r>
          </a:p>
          <a:p>
            <a:r>
              <a:rPr lang="en-US" altLang="ko-KR" dirty="0" smtClean="0"/>
              <a:t>In this contribution, the channel access performance for the case of periodic BSM message transmission is investigated, as the number of nodes increases.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usage in DSRC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According to the FCC regulation[3], in the DSRC communication based on IEEE 802.11p, each channel in 5.9 GHz band assigned for V2X communication utilizes 10 MHz bandwidth</a:t>
            </a:r>
          </a:p>
          <a:p>
            <a:pPr lvl="1"/>
            <a:r>
              <a:rPr lang="en-US" altLang="ko-KR" dirty="0" smtClean="0"/>
              <a:t>The BSM message is sent in </a:t>
            </a:r>
            <a:r>
              <a:rPr lang="en-US" altLang="ko-KR" dirty="0" err="1" smtClean="0"/>
              <a:t>Ch</a:t>
            </a:r>
            <a:r>
              <a:rPr lang="en-US" altLang="ko-KR" dirty="0" smtClean="0"/>
              <a:t> 172, which is dedicated for safety message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In this contribution, it is assumed that 11bd devices also transmit BSM messages using the same channel as 11p devices.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1368742" y="4077072"/>
            <a:ext cx="6406515" cy="1270620"/>
            <a:chOff x="1458554" y="4034719"/>
            <a:chExt cx="6406515" cy="1270620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1458554" y="4533541"/>
              <a:ext cx="640651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연결선 5"/>
            <p:cNvCxnSpPr/>
            <p:nvPr/>
          </p:nvCxnSpPr>
          <p:spPr>
            <a:xfrm flipV="1">
              <a:off x="1730969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flipV="1">
              <a:off x="5898839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 flipV="1">
              <a:off x="6734318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연결선 8"/>
            <p:cNvCxnSpPr/>
            <p:nvPr/>
          </p:nvCxnSpPr>
          <p:spPr>
            <a:xfrm flipV="1">
              <a:off x="7569794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flipV="1">
              <a:off x="2564635" y="4295414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 flipV="1">
              <a:off x="3398301" y="4295414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flipV="1">
              <a:off x="4230263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V="1">
              <a:off x="5063360" y="4295416"/>
              <a:ext cx="0" cy="2381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1730969" y="4369233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2564635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398301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231967" y="4369233"/>
              <a:ext cx="835479" cy="1619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065633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5899299" y="4369233"/>
              <a:ext cx="835479" cy="1619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6732968" y="4369233"/>
              <a:ext cx="835479" cy="1619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31982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172</a:t>
              </a:r>
              <a:endParaRPr lang="ko-KR" altLang="en-US" sz="15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566842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174</a:t>
              </a:r>
              <a:endParaRPr lang="ko-KR" altLang="en-US" sz="15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01701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176</a:t>
              </a:r>
              <a:endParaRPr lang="ko-KR" altLang="en-US" sz="15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3656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178</a:t>
              </a:r>
              <a:endParaRPr lang="ko-KR" altLang="en-US" sz="15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7142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180</a:t>
              </a:r>
              <a:endParaRPr lang="ko-KR" altLang="en-US" sz="15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06280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182</a:t>
              </a:r>
              <a:endParaRPr lang="ko-KR" altLang="en-US" sz="150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41139" y="4034719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err="1" smtClean="0"/>
                <a:t>Ch</a:t>
              </a:r>
              <a:r>
                <a:rPr lang="en-US" altLang="ko-KR" sz="1500" dirty="0" smtClean="0"/>
                <a:t> 184</a:t>
              </a:r>
              <a:endParaRPr lang="ko-KR" altLang="en-US" sz="15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45244" y="4730946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25937" y="4721658"/>
              <a:ext cx="82730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</a:t>
              </a:r>
            </a:p>
            <a:p>
              <a:pPr algn="ctr"/>
              <a:r>
                <a:rPr lang="en-US" altLang="ko-KR" sz="1500" dirty="0" smtClean="0"/>
                <a:t>safety</a:t>
              </a:r>
              <a:endParaRPr lang="ko-KR" alt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44112" y="4794238"/>
              <a:ext cx="82730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CCH</a:t>
              </a:r>
              <a:endParaRPr lang="ko-KR" altLang="en-US" sz="15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39745" y="4730946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29862" y="4751341"/>
              <a:ext cx="168732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500" dirty="0" smtClean="0"/>
                <a:t>SCH: may used in 20MHz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capacity limitation in dense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case of the large number of cars, BSMs sent by each node may cause congestion in the single 10 MHz channel</a:t>
            </a:r>
          </a:p>
          <a:p>
            <a:pPr lvl="1"/>
            <a:r>
              <a:rPr lang="en-US" altLang="ko-KR" dirty="0" smtClean="0"/>
              <a:t>The dense environment includes traffic jam, intersection and tollgate scenarios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573016"/>
            <a:ext cx="6695101" cy="19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Contention-based MAC access for highly congested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the channel is congested, the contention-based MAC channel access mechanism causes the large collision probability.</a:t>
            </a:r>
          </a:p>
          <a:p>
            <a:endParaRPr lang="en-US" altLang="ko-KR" dirty="0"/>
          </a:p>
          <a:p>
            <a:r>
              <a:rPr lang="en-US" altLang="ko-KR" dirty="0" smtClean="0"/>
              <a:t>The transmission procedure of BSM messages, which is a broadcast message without retransmission, does not guarantee the reliability of the transmission.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636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Brief analysis of collision probability in contention-based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In order to investigate how large number of nodes affects the reliability, brief simulation is performed.</a:t>
            </a:r>
          </a:p>
          <a:p>
            <a:r>
              <a:rPr lang="en-US" altLang="ko-KR" dirty="0" smtClean="0"/>
              <a:t>Assumptions</a:t>
            </a:r>
          </a:p>
          <a:p>
            <a:pPr lvl="1"/>
            <a:r>
              <a:rPr lang="en-US" altLang="ko-KR" dirty="0" smtClean="0"/>
              <a:t>perfect channel</a:t>
            </a:r>
          </a:p>
          <a:p>
            <a:pPr lvl="1"/>
            <a:r>
              <a:rPr lang="en-US" altLang="ko-KR" dirty="0" smtClean="0"/>
              <a:t>channel access with legacy DCF parameters</a:t>
            </a:r>
          </a:p>
          <a:p>
            <a:pPr lvl="1"/>
            <a:r>
              <a:rPr lang="en-US" altLang="ko-KR" dirty="0" smtClean="0"/>
              <a:t>only BSM messages with 100ms period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12964"/>
              </p:ext>
            </p:extLst>
          </p:nvPr>
        </p:nvGraphicFramePr>
        <p:xfrm>
          <a:off x="1524000" y="4247173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Parameter</a:t>
                      </a:r>
                      <a:endParaRPr lang="ko-KR" alt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/>
                        <a:t>Values</a:t>
                      </a:r>
                      <a:endParaRPr lang="ko-KR" altLang="en-US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BSM</a:t>
                      </a:r>
                      <a:r>
                        <a:rPr lang="en-US" altLang="ko-KR" baseline="0" dirty="0" smtClean="0"/>
                        <a:t> size (including Header)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400</a:t>
                      </a:r>
                      <a:r>
                        <a:rPr lang="en-US" altLang="ko-KR" baseline="0" dirty="0" smtClean="0"/>
                        <a:t> Bytes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Number</a:t>
                      </a:r>
                      <a:r>
                        <a:rPr lang="en-US" altLang="ko-KR" baseline="0" dirty="0" smtClean="0"/>
                        <a:t> of nodes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10~200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AIFSN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minCW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0/2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5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Collision probability </a:t>
            </a:r>
            <a:r>
              <a:rPr lang="en-US" altLang="ko-KR" dirty="0" smtClean="0"/>
              <a:t>of BSM messages </a:t>
            </a:r>
            <a:r>
              <a:rPr lang="en-US" altLang="ko-KR" dirty="0"/>
              <a:t>in 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 smtClean="0"/>
              <a:t>For 400 Bytes BSM message with MCS=0</a:t>
            </a:r>
          </a:p>
          <a:p>
            <a:pPr lvl="1"/>
            <a:r>
              <a:rPr lang="en-US" altLang="ko-KR" dirty="0" smtClean="0"/>
              <a:t>Collision probability of more than 0.1 occurs in case of more than 70 nodes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13" y="2898938"/>
            <a:ext cx="4761200" cy="35732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00752" y="3140968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than 60,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than </a:t>
            </a:r>
            <a:r>
              <a:rPr lang="en-US" altLang="ko-KR" dirty="0" smtClean="0"/>
              <a:t>40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cxnSp>
        <p:nvCxnSpPr>
          <p:cNvPr id="6" name="직선 연결선 5"/>
          <p:cNvCxnSpPr/>
          <p:nvPr/>
        </p:nvCxnSpPr>
        <p:spPr>
          <a:xfrm>
            <a:off x="960730" y="5733256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54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Collision probability </a:t>
            </a:r>
            <a:r>
              <a:rPr lang="en-US" altLang="ko-KR" dirty="0" smtClean="0"/>
              <a:t>of </a:t>
            </a:r>
            <a:r>
              <a:rPr lang="en-US" altLang="ko-KR" dirty="0"/>
              <a:t>BSM </a:t>
            </a:r>
            <a:r>
              <a:rPr lang="en-US" altLang="ko-KR" dirty="0" smtClean="0"/>
              <a:t>messages in </a:t>
            </a:r>
            <a:r>
              <a:rPr lang="en-US" altLang="ko-KR" dirty="0"/>
              <a:t>single 10 MHz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US" altLang="ko-KR" dirty="0"/>
              <a:t>For 400 Bytes </a:t>
            </a:r>
            <a:r>
              <a:rPr lang="en-US" altLang="ko-KR" dirty="0" smtClean="0"/>
              <a:t>BSM message with MCS=2</a:t>
            </a:r>
            <a:endParaRPr lang="en-US" altLang="ko-KR" dirty="0"/>
          </a:p>
          <a:p>
            <a:pPr lvl="1"/>
            <a:r>
              <a:rPr lang="en-US" altLang="ko-KR" dirty="0"/>
              <a:t>Collision probability of more than 0.1 occurs in case of more than </a:t>
            </a:r>
            <a:r>
              <a:rPr lang="en-US" altLang="ko-KR" dirty="0" smtClean="0"/>
              <a:t>120 nodes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00752" y="3140968"/>
            <a:ext cx="3087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95% reliability, the number of nodes should be less </a:t>
            </a:r>
            <a:r>
              <a:rPr lang="en-US" altLang="ko-KR" dirty="0" smtClean="0"/>
              <a:t>than 100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For 99% reliability, </a:t>
            </a:r>
            <a:r>
              <a:rPr lang="en-US" altLang="ko-KR" dirty="0"/>
              <a:t>the number of nodes should be less </a:t>
            </a:r>
            <a:r>
              <a:rPr lang="en-US" altLang="ko-KR"/>
              <a:t>than </a:t>
            </a:r>
            <a:r>
              <a:rPr lang="en-US" altLang="ko-KR" smtClean="0"/>
              <a:t>60</a:t>
            </a:r>
            <a:r>
              <a:rPr lang="en-US" altLang="ko-KR" dirty="0"/>
              <a:t>, for idle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76" y="3042700"/>
            <a:ext cx="4515001" cy="3401467"/>
          </a:xfrm>
          <a:prstGeom prst="rect">
            <a:avLst/>
          </a:prstGeom>
        </p:spPr>
      </p:pic>
      <p:cxnSp>
        <p:nvCxnSpPr>
          <p:cNvPr id="6" name="직선 연결선 5"/>
          <p:cNvCxnSpPr/>
          <p:nvPr/>
        </p:nvCxnSpPr>
        <p:spPr>
          <a:xfrm>
            <a:off x="1052280" y="5445224"/>
            <a:ext cx="42484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3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with only BSM messages in the channel, the contention-based channel access in single channel does not guarantee the reliability required for safety operation</a:t>
            </a:r>
          </a:p>
          <a:p>
            <a:pPr lvl="1"/>
            <a:r>
              <a:rPr lang="en-US" altLang="ko-KR" dirty="0" smtClean="0"/>
              <a:t>Reliability cannot be achieved in dense environments, such as heavy traffic (e.g. traffic jam), platooning scenario, and highly populated places like intersection or tollgate.</a:t>
            </a:r>
          </a:p>
          <a:p>
            <a:r>
              <a:rPr lang="en-US" altLang="ko-KR" dirty="0" smtClean="0"/>
              <a:t>For other environments, the number of nodes meeting the </a:t>
            </a:r>
            <a:r>
              <a:rPr lang="en-US" altLang="ko-KR" dirty="0"/>
              <a:t>reliability </a:t>
            </a:r>
            <a:r>
              <a:rPr lang="en-US" altLang="ko-KR" dirty="0" smtClean="0"/>
              <a:t>requirements will be decreased</a:t>
            </a:r>
            <a:endParaRPr lang="en-US" altLang="ko-KR" dirty="0"/>
          </a:p>
          <a:p>
            <a:pPr lvl="1"/>
            <a:r>
              <a:rPr lang="en-US" altLang="ko-KR" dirty="0" smtClean="0"/>
              <a:t>When channel switching is applied, the collision probability will be increased, as described in [4]</a:t>
            </a:r>
          </a:p>
          <a:p>
            <a:pPr lvl="1"/>
            <a:r>
              <a:rPr lang="en-US" altLang="ko-KR" dirty="0" smtClean="0"/>
              <a:t>When the other messages sent in </a:t>
            </a:r>
            <a:r>
              <a:rPr lang="en-US" altLang="ko-KR" dirty="0"/>
              <a:t>the </a:t>
            </a:r>
            <a:r>
              <a:rPr lang="en-US" altLang="ko-KR" dirty="0" smtClean="0"/>
              <a:t>channel(warning signal,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), </a:t>
            </a:r>
            <a:r>
              <a:rPr lang="en-US" altLang="ko-KR" dirty="0"/>
              <a:t>the collision probability will be </a:t>
            </a:r>
            <a:r>
              <a:rPr lang="en-US" altLang="ko-KR" dirty="0" smtClean="0"/>
              <a:t>increased </a:t>
            </a:r>
            <a:endParaRPr lang="en-US" altLang="ko-KR" dirty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56019</TotalTime>
  <Words>1000</Words>
  <Application>Microsoft Office PowerPoint</Application>
  <PresentationFormat>화면 슬라이드 쇼(4:3)</PresentationFormat>
  <Paragraphs>111</Paragraphs>
  <Slides>14</Slides>
  <Notes>11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MS Gothic</vt:lpstr>
      <vt:lpstr>宋体</vt:lpstr>
      <vt:lpstr>맑은 고딕</vt:lpstr>
      <vt:lpstr>Arial</vt:lpstr>
      <vt:lpstr>Times New Roman</vt:lpstr>
      <vt:lpstr>2_Office 테마</vt:lpstr>
      <vt:lpstr>Microsoft Word 97 - 2003 문서</vt:lpstr>
      <vt:lpstr>PowerPoint 프레젠테이션</vt:lpstr>
      <vt:lpstr>Introduction</vt:lpstr>
      <vt:lpstr>Channel usage in DSRC </vt:lpstr>
      <vt:lpstr>Channel capacity limitation in dense scenario</vt:lpstr>
      <vt:lpstr>Contention-based MAC access for highly congested channel</vt:lpstr>
      <vt:lpstr>Brief analysis of collision probability in contention-based channel access</vt:lpstr>
      <vt:lpstr>Collision probability of BSM messages in single 10 MHz channel</vt:lpstr>
      <vt:lpstr>Collision probability of BSM messages in single 10 MHz channel</vt:lpstr>
      <vt:lpstr>Observation</vt:lpstr>
      <vt:lpstr>Discussion</vt:lpstr>
      <vt:lpstr>Regarding the congestion control</vt:lpstr>
      <vt:lpstr>Conclusion</vt:lpstr>
      <vt:lpstr>Reference </vt:lpstr>
      <vt:lpstr>Straw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872</cp:revision>
  <cp:lastPrinted>2017-07-06T20:18:14Z</cp:lastPrinted>
  <dcterms:created xsi:type="dcterms:W3CDTF">2015-04-24T00:57:35Z</dcterms:created>
  <dcterms:modified xsi:type="dcterms:W3CDTF">2019-05-15T18:28:29Z</dcterms:modified>
</cp:coreProperties>
</file>