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69" r:id="rId2"/>
    <p:sldId id="362" r:id="rId3"/>
    <p:sldId id="386" r:id="rId4"/>
    <p:sldId id="393" r:id="rId5"/>
    <p:sldId id="398" r:id="rId6"/>
    <p:sldId id="400" r:id="rId7"/>
    <p:sldId id="399" r:id="rId8"/>
    <p:sldId id="372" r:id="rId9"/>
    <p:sldId id="355" r:id="rId10"/>
    <p:sldId id="397" r:id="rId11"/>
    <p:sldId id="402" r:id="rId12"/>
    <p:sldId id="403" r:id="rId13"/>
  </p:sldIdLst>
  <p:sldSz cx="9144000" cy="6858000" type="screen4x3"/>
  <p:notesSz cx="9923463" cy="67881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5099" autoAdjust="0"/>
  </p:normalViewPr>
  <p:slideViewPr>
    <p:cSldViewPr>
      <p:cViewPr varScale="1">
        <p:scale>
          <a:sx n="87" d="100"/>
          <a:sy n="87" d="100"/>
        </p:scale>
        <p:origin x="135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10" d="100"/>
          <a:sy n="110" d="100"/>
        </p:scale>
        <p:origin x="372" y="120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2019-05-14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2019-05-14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1948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56717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 smtClean="0"/>
              <a:t>Hanseul</a:t>
            </a:r>
            <a:r>
              <a:rPr lang="en-GB" altLang="ko-KR" dirty="0" smtClean="0"/>
              <a:t> Hong,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University</a:t>
            </a:r>
            <a:endParaRPr lang="en-GB" altLang="ko-KR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2019-05-14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2019-05-14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2019-05-14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2019-05-14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Hanseul</a:t>
            </a:r>
            <a:r>
              <a:rPr lang="en-GB" dirty="0" smtClean="0"/>
              <a:t> Hong,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802.11-19/0808r0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Further Discussion on </a:t>
            </a:r>
            <a:r>
              <a:rPr lang="en-US" altLang="ko-KR" kern="0" smtClean="0">
                <a:solidFill>
                  <a:schemeClr val="tx1"/>
                </a:solidFill>
                <a:latin typeface="Times New Roman"/>
                <a:ea typeface="MS Gothic"/>
              </a:rPr>
              <a:t>legacy indication in </a:t>
            </a: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NGV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2019-05-</a:t>
            </a:r>
            <a:r>
              <a:rPr lang="en-US" sz="2000" b="0" kern="0" smtClean="0">
                <a:latin typeface="Times New Roman"/>
                <a:ea typeface="MS Gothic"/>
              </a:rPr>
              <a:t>14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2673370"/>
              </p:ext>
            </p:extLst>
          </p:nvPr>
        </p:nvGraphicFramePr>
        <p:xfrm>
          <a:off x="536575" y="2846388"/>
          <a:ext cx="7910513" cy="321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21" name="Document" r:id="rId4" imgW="8260281" imgH="3354077" progId="Word.Document.8">
                  <p:embed/>
                </p:oleObj>
              </mc:Choice>
              <mc:Fallback>
                <p:oleObj name="Document" r:id="rId4" imgW="8260281" imgH="33540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2846388"/>
                        <a:ext cx="7910513" cy="3211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</a:t>
            </a:r>
            <a:r>
              <a:rPr lang="en-US" altLang="ko-KR" dirty="0" smtClean="0"/>
              <a:t>the additional information (e.g. hop count, received power) in addition to the 11bd capability is needed? </a:t>
            </a:r>
          </a:p>
          <a:p>
            <a:endParaRPr lang="en-US" altLang="ko-KR" dirty="0"/>
          </a:p>
          <a:p>
            <a:r>
              <a:rPr lang="en-US" altLang="ko-KR" dirty="0" smtClean="0"/>
              <a:t>Y/N/A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40363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indicate the hop count of received 11p PPDU from legacy device when the 11bd devices transmit 11p PPDU?</a:t>
            </a:r>
          </a:p>
          <a:p>
            <a:endParaRPr lang="en-US" altLang="ko-KR" dirty="0"/>
          </a:p>
          <a:p>
            <a:r>
              <a:rPr lang="en-US" altLang="ko-KR" dirty="0" smtClean="0"/>
              <a:t>Y/N/A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78430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indicate the </a:t>
            </a:r>
            <a:r>
              <a:rPr lang="en-US" altLang="ko-KR" dirty="0" smtClean="0"/>
              <a:t>received RSSI of the received </a:t>
            </a:r>
            <a:r>
              <a:rPr lang="en-US" altLang="ko-KR" dirty="0"/>
              <a:t>11p PPDU </a:t>
            </a:r>
            <a:r>
              <a:rPr lang="en-US" altLang="ko-KR" dirty="0" smtClean="0"/>
              <a:t>when </a:t>
            </a:r>
            <a:r>
              <a:rPr lang="en-US" altLang="ko-KR" dirty="0"/>
              <a:t>the 11bd </a:t>
            </a:r>
            <a:r>
              <a:rPr lang="en-US" altLang="ko-KR" smtClean="0"/>
              <a:t>devices transmit </a:t>
            </a:r>
            <a:r>
              <a:rPr lang="en-US" altLang="ko-KR" dirty="0"/>
              <a:t>11p PPDU?</a:t>
            </a:r>
          </a:p>
          <a:p>
            <a:endParaRPr lang="en-US" altLang="ko-KR" dirty="0"/>
          </a:p>
          <a:p>
            <a:r>
              <a:rPr lang="en-US" altLang="ko-KR" dirty="0" smtClean="0"/>
              <a:t>Y/N/A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38079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In 11bd SFD[1],</a:t>
            </a:r>
          </a:p>
          <a:p>
            <a:pPr lvl="1"/>
            <a:r>
              <a:rPr lang="en-US" altLang="ko-KR" dirty="0" smtClean="0"/>
              <a:t>The PPDU format can be requested by upper layer</a:t>
            </a:r>
          </a:p>
          <a:p>
            <a:pPr lvl="1"/>
            <a:r>
              <a:rPr lang="en-US" altLang="ko-KR" dirty="0" smtClean="0"/>
              <a:t>11bd devices indicate NGV capabilities in MAC frame format, when it transmits 11p PPDU</a:t>
            </a:r>
          </a:p>
          <a:p>
            <a:r>
              <a:rPr lang="en-US" altLang="ko-KR" dirty="0" smtClean="0"/>
              <a:t>Since the transmission of 11p PPDU by 11bd device indicates that the 11p device is located around the 11bd device, the receiver of 11p PPDU with NGV capabilities may:</a:t>
            </a:r>
          </a:p>
          <a:p>
            <a:pPr lvl="1"/>
            <a:r>
              <a:rPr lang="en-US" altLang="ko-KR" dirty="0" smtClean="0"/>
              <a:t>Decide the PPDU format considering the efficiency, interoperability, and environmental issue</a:t>
            </a:r>
          </a:p>
          <a:p>
            <a:pPr lvl="1"/>
            <a:r>
              <a:rPr lang="en-US" altLang="ko-KR" dirty="0" smtClean="0"/>
              <a:t>May need to collect more information to decide the PPDU format</a:t>
            </a:r>
          </a:p>
          <a:p>
            <a:r>
              <a:rPr lang="en-US" altLang="ko-KR" dirty="0" smtClean="0"/>
              <a:t>In this contribution, the various cases of coexistence with legacy devices are investigated 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Indication of 11bd Capability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provide interoperability in coexistence case, 11bd devices indicate the NGV capability when it transmits 11p PPDU[2]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3284984"/>
            <a:ext cx="6984776" cy="309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11p PPDU transmission case for interoperability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When a 11bd device receives 11p PPDU with NGV capability, it may transmit 11bd PPDU or 11p PPDU</a:t>
            </a:r>
          </a:p>
          <a:p>
            <a:pPr lvl="1"/>
            <a:r>
              <a:rPr lang="en-US" altLang="ko-KR" sz="1800" dirty="0" smtClean="0"/>
              <a:t>Decision may be performed by the upper layer</a:t>
            </a:r>
          </a:p>
          <a:p>
            <a:r>
              <a:rPr lang="en-US" altLang="ko-KR" sz="2000" dirty="0"/>
              <a:t>To ensure </a:t>
            </a:r>
            <a:r>
              <a:rPr lang="en-US" altLang="ko-KR" sz="2000" dirty="0" smtClean="0"/>
              <a:t>the interoperability and fairness[3] in 11p devices, it may use 11p PPDU format</a:t>
            </a:r>
            <a:endParaRPr lang="en-US" altLang="ko-KR" sz="2000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3302571"/>
            <a:ext cx="6984776" cy="3174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927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Need for addition indication for robustness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However, if 11bd devices use 11p for robustness in coexistence environment, unnecessary 11p PPDU transmission may occur</a:t>
            </a:r>
          </a:p>
          <a:p>
            <a:pPr lvl="1"/>
            <a:r>
              <a:rPr lang="en-US" altLang="ko-KR" sz="1800" dirty="0" smtClean="0"/>
              <a:t>11bd devices may transmit 11p PPDU even though there is no 11p device around it</a:t>
            </a:r>
          </a:p>
          <a:p>
            <a:pPr lvl="1"/>
            <a:r>
              <a:rPr lang="en-US" altLang="ko-KR" sz="1800" dirty="0" smtClean="0"/>
              <a:t>Without other information, the decision of PPDU format may be inaccurate</a:t>
            </a:r>
            <a:endParaRPr lang="ko-KR" altLang="en-US" sz="18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3476160"/>
            <a:ext cx="6912768" cy="3003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991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Insertion of additional 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To help </a:t>
            </a:r>
            <a:r>
              <a:rPr lang="en-US" altLang="ko-KR" sz="2000" dirty="0"/>
              <a:t>the decision of </a:t>
            </a:r>
            <a:r>
              <a:rPr lang="en-US" altLang="ko-KR" sz="2000" dirty="0" smtClean="0"/>
              <a:t>PPDU type, 11bd device transmitting 11p PPDU may insert additional information in addition to the 11bd capability</a:t>
            </a:r>
          </a:p>
          <a:p>
            <a:pPr lvl="1"/>
            <a:r>
              <a:rPr lang="en-US" altLang="ko-KR" sz="1800" dirty="0" smtClean="0"/>
              <a:t>The received RSSI value</a:t>
            </a:r>
          </a:p>
          <a:p>
            <a:pPr lvl="2"/>
            <a:r>
              <a:rPr lang="en-US" altLang="ko-KR" sz="1600" dirty="0" smtClean="0"/>
              <a:t>The receiver may decide to transmit 11p PPDU when the RSSI is more than certain value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3429000"/>
            <a:ext cx="6851354" cy="2920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359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Insertion of hop 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To help the decision of PPDU, 11bd device transmitting 11p PPDU may insert additional information in addition to the 11bd capability</a:t>
            </a:r>
          </a:p>
          <a:p>
            <a:pPr lvl="1"/>
            <a:r>
              <a:rPr lang="en-US" altLang="ko-KR" sz="1800" dirty="0" smtClean="0"/>
              <a:t>The hop count may prevent unnecessary propagation of 11p PPDU transmission</a:t>
            </a:r>
            <a:endParaRPr lang="en-US" altLang="ko-KR" sz="16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974" y="3125980"/>
            <a:ext cx="7798051" cy="3323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359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presentation, the transmission cases of 11p PPDU sent by 11bd devices are discussed</a:t>
            </a:r>
          </a:p>
          <a:p>
            <a:r>
              <a:rPr lang="en-US" altLang="ko-KR" dirty="0" smtClean="0"/>
              <a:t>When it detects 11p PPDU sent by 11bd device, it may use 11p PPDU format for robustness</a:t>
            </a:r>
          </a:p>
          <a:p>
            <a:pPr lvl="1"/>
            <a:r>
              <a:rPr lang="en-US" altLang="ko-KR" dirty="0" smtClean="0"/>
              <a:t>The request of PPDU format may be performed by upper layer </a:t>
            </a:r>
          </a:p>
          <a:p>
            <a:r>
              <a:rPr lang="en-US" altLang="ko-KR" dirty="0" smtClean="0"/>
              <a:t>To prevent the unnecessary propagation of 11p PPDU transmission, more information on 11p device may be helpful for upper layer to decide the proper </a:t>
            </a:r>
            <a:r>
              <a:rPr lang="en-US" altLang="ko-KR" smtClean="0"/>
              <a:t>PPDU format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The information may include hop count, Rx RSSI, etc.</a:t>
            </a:r>
          </a:p>
        </p:txBody>
      </p:sp>
    </p:spTree>
    <p:extLst>
      <p:ext uri="{BB962C8B-B14F-4D97-AF65-F5344CB8AC3E}">
        <p14:creationId xmlns:p14="http://schemas.microsoft.com/office/powerpoint/2010/main" val="38210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19/0497r1 specification framework document</a:t>
            </a:r>
          </a:p>
          <a:p>
            <a:pPr marL="0" indent="0">
              <a:buNone/>
            </a:pPr>
            <a:r>
              <a:rPr lang="en-US" altLang="ko-KR" sz="2000" dirty="0" smtClean="0"/>
              <a:t>[2] 19/0018r0 </a:t>
            </a:r>
            <a:r>
              <a:rPr lang="en-US" altLang="ko-KR" sz="2000" dirty="0"/>
              <a:t>NGV backward interoperability </a:t>
            </a:r>
            <a:r>
              <a:rPr lang="en-US" altLang="ko-KR" sz="2000" dirty="0" smtClean="0"/>
              <a:t>discussions</a:t>
            </a:r>
          </a:p>
          <a:p>
            <a:pPr marL="0" indent="0">
              <a:buNone/>
            </a:pPr>
            <a:r>
              <a:rPr lang="en-US" altLang="ko-KR" sz="2000" dirty="0" smtClean="0"/>
              <a:t>[3] </a:t>
            </a:r>
            <a:r>
              <a:rPr lang="en-US" altLang="ko-KR" sz="2000" dirty="0"/>
              <a:t>18/0861r9 IEEE 802.11 NGV SG Proposed PAR</a:t>
            </a:r>
          </a:p>
          <a:p>
            <a:pPr marL="0" indent="0">
              <a:buNone/>
            </a:pP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56835</TotalTime>
  <Words>519</Words>
  <Application>Microsoft Office PowerPoint</Application>
  <PresentationFormat>화면 슬라이드 쇼(4:3)</PresentationFormat>
  <Paragraphs>68</Paragraphs>
  <Slides>12</Slides>
  <Notes>5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8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Recap: Indication of 11bd Capability</vt:lpstr>
      <vt:lpstr>11p PPDU transmission case for interoperability</vt:lpstr>
      <vt:lpstr>Need for addition indication for robustness</vt:lpstr>
      <vt:lpstr>Insertion of additional information</vt:lpstr>
      <vt:lpstr>Insertion of hop information</vt:lpstr>
      <vt:lpstr>Conclusion</vt:lpstr>
      <vt:lpstr>Reference </vt:lpstr>
      <vt:lpstr>Straw poll 1</vt:lpstr>
      <vt:lpstr>Straw poll 2</vt:lpstr>
      <vt:lpstr>Straw poll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Hong</dc:creator>
  <cp:lastModifiedBy>홍 한슬</cp:lastModifiedBy>
  <cp:revision>898</cp:revision>
  <cp:lastPrinted>2017-07-06T20:18:14Z</cp:lastPrinted>
  <dcterms:created xsi:type="dcterms:W3CDTF">2015-04-24T00:57:35Z</dcterms:created>
  <dcterms:modified xsi:type="dcterms:W3CDTF">2019-05-14T11:17:56Z</dcterms:modified>
</cp:coreProperties>
</file>