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01" r:id="rId2"/>
    <p:sldId id="598" r:id="rId3"/>
    <p:sldId id="590" r:id="rId4"/>
    <p:sldId id="591" r:id="rId5"/>
    <p:sldId id="610" r:id="rId6"/>
    <p:sldId id="592" r:id="rId7"/>
    <p:sldId id="600" r:id="rId8"/>
    <p:sldId id="609" r:id="rId9"/>
    <p:sldId id="603" r:id="rId10"/>
    <p:sldId id="604" r:id="rId11"/>
    <p:sldId id="597" r:id="rId12"/>
    <p:sldId id="605" r:id="rId13"/>
    <p:sldId id="548" r:id="rId14"/>
    <p:sldId id="608" r:id="rId1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383" autoAdjust="0"/>
  </p:normalViewPr>
  <p:slideViewPr>
    <p:cSldViewPr>
      <p:cViewPr varScale="1">
        <p:scale>
          <a:sx n="89" d="100"/>
          <a:sy n="89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4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4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8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4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06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55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3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802.11-19/0804r0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Multi-AP Transmission Procedure  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2019-05-13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99537"/>
              </p:ext>
            </p:extLst>
          </p:nvPr>
        </p:nvGraphicFramePr>
        <p:xfrm>
          <a:off x="750498" y="3200400"/>
          <a:ext cx="7620000" cy="283226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Ryu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10225 Willow Creek Rd,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600" b="0" dirty="0" smtClean="0"/>
              <a:t>After </a:t>
            </a:r>
            <a:r>
              <a:rPr lang="en-US" altLang="ko-KR" sz="1600" b="0" dirty="0"/>
              <a:t>first selection, the M-AP recognizes that only S-AP 2 can participate in the Multi-AP transmission. </a:t>
            </a:r>
          </a:p>
          <a:p>
            <a:pPr lvl="1"/>
            <a:r>
              <a:rPr lang="en-US" altLang="ko-KR" sz="1600" b="0" dirty="0"/>
              <a:t>The selection procedure can be complete if it is enough to use S-AP </a:t>
            </a:r>
            <a:r>
              <a:rPr lang="en-US" altLang="ko-KR" sz="1600" b="0" dirty="0" smtClean="0"/>
              <a:t>2 for the Multi-AP data transmission.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If not, M-AP reselects </a:t>
            </a:r>
            <a:r>
              <a:rPr lang="en-US" altLang="ko-KR" sz="1600" b="0" dirty="0" smtClean="0"/>
              <a:t>another </a:t>
            </a:r>
            <a:r>
              <a:rPr lang="en-US" altLang="ko-KR" sz="1600" b="0" dirty="0"/>
              <a:t>S-AP such as S-AP 1 and then S-AP 1 </a:t>
            </a:r>
            <a:r>
              <a:rPr lang="en-US" altLang="ko-KR" sz="1600" b="0" dirty="0" smtClean="0"/>
              <a:t>&amp; </a:t>
            </a:r>
            <a:r>
              <a:rPr lang="en-US" altLang="ko-KR" sz="1600" b="0" dirty="0"/>
              <a:t>2 can participate in the Multi-AP data transmission.</a:t>
            </a: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102" y="1905000"/>
            <a:ext cx="4617995" cy="244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Multi-AP </a:t>
            </a:r>
            <a:r>
              <a:rPr lang="en-US" altLang="ko-KR" sz="2800" dirty="0" smtClean="0"/>
              <a:t>data transmission procedure</a:t>
            </a:r>
            <a:endParaRPr lang="en-US" altLang="ko-KR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T</a:t>
            </a:r>
            <a:r>
              <a:rPr lang="en-US" altLang="ko-KR" sz="1800" b="0" dirty="0" smtClean="0"/>
              <a:t>he M-AP initiates the Multi-AP transmission by sending the </a:t>
            </a:r>
            <a:r>
              <a:rPr lang="en-US" altLang="ko-KR" sz="1800" dirty="0" smtClean="0"/>
              <a:t>MAP trigger frame </a:t>
            </a:r>
            <a:r>
              <a:rPr lang="en-US" altLang="ko-KR" sz="1800" b="0" dirty="0" smtClean="0"/>
              <a:t>to the final selected S-AP.</a:t>
            </a:r>
          </a:p>
          <a:p>
            <a:pPr lvl="1"/>
            <a:r>
              <a:rPr lang="en-US" altLang="ko-KR" sz="1600" dirty="0"/>
              <a:t>Including the Multi-AP transmission type </a:t>
            </a:r>
            <a:r>
              <a:rPr lang="en-US" altLang="ko-KR" sz="1600" dirty="0" smtClean="0"/>
              <a:t>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Joint TX, </a:t>
            </a:r>
            <a:r>
              <a:rPr lang="en-US" altLang="ko-KR" sz="1600" dirty="0"/>
              <a:t>Coordinated BF</a:t>
            </a:r>
            <a:r>
              <a:rPr lang="en-US" altLang="ko-KR" sz="1600" dirty="0" smtClean="0"/>
              <a:t>, </a:t>
            </a:r>
            <a:r>
              <a:rPr lang="en-US" altLang="ko-KR" sz="1600" dirty="0"/>
              <a:t>Coordinated OFDMA</a:t>
            </a:r>
            <a:r>
              <a:rPr lang="en-US" altLang="ko-KR" sz="1600" dirty="0" smtClean="0"/>
              <a:t>, or Coordinated SR, etc.) and the Multi-AP transmission setup (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BW, or RU, etc.)</a:t>
            </a:r>
            <a:endParaRPr lang="en-US" altLang="ko-KR" sz="16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S-AP that received the MAP trigger frame and the M-AP send </a:t>
            </a:r>
            <a:r>
              <a:rPr lang="en-US" altLang="ko-KR" sz="1800" dirty="0" smtClean="0"/>
              <a:t>Data</a:t>
            </a:r>
            <a:r>
              <a:rPr lang="en-US" altLang="ko-KR" sz="1800" b="0" dirty="0" smtClean="0"/>
              <a:t> by using the Multi-AP.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b="0" dirty="0" smtClean="0"/>
              <a:t>ncluding the information for decoding the PSDU (</a:t>
            </a:r>
            <a:r>
              <a:rPr lang="en-US" altLang="ko-KR" sz="1600" b="0" dirty="0" err="1" smtClean="0"/>
              <a:t>e,g</a:t>
            </a:r>
            <a:r>
              <a:rPr lang="en-US" altLang="ko-KR" sz="1600" b="0" dirty="0" smtClean="0"/>
              <a:t>., the recipient STAs’ ID(s) and the transmission information such as MCS, PSDU length, </a:t>
            </a:r>
            <a:r>
              <a:rPr lang="en-US" altLang="ko-KR" sz="1600" b="0" dirty="0" err="1" smtClean="0"/>
              <a:t>Nss</a:t>
            </a:r>
            <a:r>
              <a:rPr lang="en-US" altLang="ko-KR" sz="1600" dirty="0" smtClean="0"/>
              <a:t>, and etc.</a:t>
            </a:r>
            <a:r>
              <a:rPr lang="en-US" altLang="ko-KR" sz="1600" b="0" dirty="0" smtClean="0"/>
              <a:t>)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Depending on the Multi-AP transmission scheme, the STA sends </a:t>
            </a:r>
            <a:r>
              <a:rPr lang="en-US" altLang="ko-KR" sz="1800" dirty="0" smtClean="0"/>
              <a:t>BA frame</a:t>
            </a:r>
            <a:r>
              <a:rPr lang="en-US" altLang="ko-KR" sz="1800" b="0" dirty="0" smtClean="0"/>
              <a:t> to the M-AP or S-AP.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f the Joint TX is used, BA can be sent to M-AP. 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f the Coordinated TX is used, BA can be sent to its own associated AP.</a:t>
            </a:r>
            <a:endParaRPr lang="en-US" altLang="ko-KR" sz="1600" b="0" dirty="0" smtClean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 of </a:t>
            </a:r>
            <a:br>
              <a:rPr lang="en-US" altLang="ko-KR" sz="2800" dirty="0" smtClean="0"/>
            </a:br>
            <a:r>
              <a:rPr lang="en-US" altLang="ko-KR" sz="2800" dirty="0" smtClean="0"/>
              <a:t>Multi-AP data transmission</a:t>
            </a:r>
            <a:endParaRPr lang="en-US" altLang="ko-KR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943" y="2209800"/>
            <a:ext cx="4656090" cy="32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0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We introduced a general procedure with the Multi-AP sounding, Multi-AP selection, and Multi-AP data transmission to support all types of the Multi-AP transmissions.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Detailed procedure for each </a:t>
            </a:r>
            <a:r>
              <a:rPr lang="en-US" altLang="ko-KR" sz="1800" b="0" dirty="0" smtClean="0"/>
              <a:t>scheme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transmission needs further </a:t>
            </a:r>
            <a:r>
              <a:rPr lang="en-US" altLang="ko-KR" sz="1800" b="0" dirty="0" smtClean="0"/>
              <a:t>study.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1] </a:t>
            </a:r>
            <a:r>
              <a:rPr lang="fr-FR" altLang="ko-KR" sz="1400" b="0" dirty="0" smtClean="0"/>
              <a:t>IEEE 802.11-18/1231r1</a:t>
            </a:r>
            <a:r>
              <a:rPr lang="fr-FR" altLang="ko-KR" sz="1400" b="0" dirty="0"/>
              <a:t>, EHT draft proposed PAR, </a:t>
            </a:r>
            <a:r>
              <a:rPr lang="fr-FR" altLang="ko-KR" sz="1400" b="0" dirty="0" smtClean="0"/>
              <a:t>Laurent </a:t>
            </a:r>
            <a:r>
              <a:rPr lang="fr-FR" altLang="ko-KR" sz="1400" b="0" dirty="0"/>
              <a:t>C</a:t>
            </a:r>
            <a:r>
              <a:rPr lang="fr-FR" altLang="ko-KR" sz="1400" b="0" dirty="0" smtClean="0"/>
              <a:t>ariou </a:t>
            </a:r>
            <a:r>
              <a:rPr lang="fr-FR" altLang="ko-KR" sz="1400" b="0" dirty="0"/>
              <a:t>(Intel</a:t>
            </a:r>
            <a:r>
              <a:rPr lang="fr-FR" altLang="ko-KR" sz="1400" b="0" dirty="0" smtClean="0"/>
              <a:t>)</a:t>
            </a:r>
            <a:endParaRPr lang="en-US" altLang="ko-KR" sz="1400" b="0" dirty="0" smtClean="0"/>
          </a:p>
          <a:p>
            <a:pPr marL="0" indent="0">
              <a:buNone/>
            </a:pPr>
            <a:r>
              <a:rPr lang="en-US" altLang="ko-KR" sz="1400" b="0" dirty="0" smtClean="0"/>
              <a:t>[2]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802.11-18/1439r0</a:t>
            </a:r>
            <a:r>
              <a:rPr lang="fr-FR" altLang="ko-KR" sz="1400" b="0" dirty="0"/>
              <a:t>, Constrained Distributed </a:t>
            </a:r>
            <a:r>
              <a:rPr lang="fr-FR" altLang="ko-KR" sz="1400" b="0" dirty="0" smtClean="0"/>
              <a:t>MU-MIMO, </a:t>
            </a:r>
            <a:r>
              <a:rPr lang="en-US" altLang="ko-KR" sz="1400" b="0" dirty="0" smtClean="0"/>
              <a:t>Ron </a:t>
            </a:r>
            <a:r>
              <a:rPr lang="en-US" altLang="ko-KR" sz="1400" b="0" dirty="0" err="1" smtClean="0"/>
              <a:t>Porat</a:t>
            </a:r>
            <a:r>
              <a:rPr lang="en-US" altLang="ko-KR" sz="1400" b="0" dirty="0" smtClean="0"/>
              <a:t> (Broadcom)</a:t>
            </a:r>
          </a:p>
          <a:p>
            <a:pPr marL="0" indent="0">
              <a:buNone/>
            </a:pPr>
            <a:r>
              <a:rPr lang="en-US" altLang="ko-KR" sz="1400" b="0" dirty="0"/>
              <a:t>[3]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802.11-18/1926r2, </a:t>
            </a:r>
            <a:r>
              <a:rPr lang="en-US" altLang="ko-KR" sz="1400" b="0" dirty="0" smtClean="0"/>
              <a:t>Terminology </a:t>
            </a:r>
            <a:r>
              <a:rPr lang="en-US" altLang="ko-KR" sz="1400" b="0" dirty="0"/>
              <a:t>for AP </a:t>
            </a:r>
            <a:r>
              <a:rPr lang="en-US" altLang="ko-KR" sz="1400" b="0" dirty="0" smtClean="0"/>
              <a:t>Coordination, Sameer </a:t>
            </a:r>
            <a:r>
              <a:rPr lang="en-US" altLang="ko-KR" sz="1400" b="0" dirty="0" err="1"/>
              <a:t>V</a:t>
            </a:r>
            <a:r>
              <a:rPr lang="en-US" altLang="ko-KR" sz="1400" b="0" dirty="0" err="1" smtClean="0"/>
              <a:t>ermani</a:t>
            </a:r>
            <a:r>
              <a:rPr lang="en-US" altLang="ko-KR" sz="1400" b="0" dirty="0" smtClean="0"/>
              <a:t> (Qualcomm)</a:t>
            </a:r>
          </a:p>
          <a:p>
            <a:pPr marL="0" indent="0">
              <a:buNone/>
            </a:pPr>
            <a:r>
              <a:rPr lang="en-US" altLang="ko-KR" sz="1400" b="0" dirty="0" smtClean="0"/>
              <a:t>[4</a:t>
            </a:r>
            <a:r>
              <a:rPr lang="en-US" altLang="ko-KR" sz="1400" b="0" dirty="0"/>
              <a:t>] IEEE 802.11-18/1510r1, AP Coordinated beamforming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Hongyuan</a:t>
            </a:r>
            <a:r>
              <a:rPr lang="en-US" altLang="ko-KR" sz="1400" b="0" dirty="0" smtClean="0"/>
              <a:t> Zhang (Marvell)</a:t>
            </a:r>
          </a:p>
          <a:p>
            <a:pPr marL="0" indent="0">
              <a:buNone/>
            </a:pPr>
            <a:r>
              <a:rPr lang="en-US" altLang="ko-KR" sz="1400" b="0" dirty="0" smtClean="0"/>
              <a:t>[5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802.11-18/1155r1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</a:t>
            </a:r>
            <a:r>
              <a:rPr lang="en-US" altLang="ko-KR" sz="1400" b="0" dirty="0"/>
              <a:t>Enhancement and Multi-Band </a:t>
            </a:r>
            <a:r>
              <a:rPr lang="en-US" altLang="ko-KR" sz="1400" b="0" dirty="0" smtClean="0"/>
              <a:t>Operations, </a:t>
            </a:r>
            <a:r>
              <a:rPr lang="en-US" altLang="ko-KR" sz="1400" b="0" dirty="0" err="1" smtClean="0"/>
              <a:t>Jianhan</a:t>
            </a:r>
            <a:r>
              <a:rPr lang="en-US" altLang="ko-KR" sz="1400" b="0" dirty="0" smtClean="0"/>
              <a:t> Liu (</a:t>
            </a:r>
            <a:r>
              <a:rPr lang="en-US" altLang="ko-KR" sz="1400" b="0" dirty="0" err="1" smtClean="0"/>
              <a:t>Mediatek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r>
              <a:rPr lang="en-US" altLang="ko-KR" sz="1400" b="0" dirty="0" smtClean="0"/>
              <a:t>[6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802.11-19/103r0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AP-Coordination-in-EHT, Jason </a:t>
            </a:r>
            <a:r>
              <a:rPr lang="en-US" altLang="ko-KR" sz="1400" b="0" dirty="0" err="1" smtClean="0"/>
              <a:t>Yuchen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Guo</a:t>
            </a:r>
            <a:r>
              <a:rPr lang="en-US" altLang="ko-KR" sz="1400" b="0" dirty="0" smtClean="0"/>
              <a:t> (Huawei)</a:t>
            </a:r>
          </a:p>
          <a:p>
            <a:pPr marL="0" indent="0">
              <a:buNone/>
            </a:pPr>
            <a:r>
              <a:rPr lang="en-US" altLang="ko-KR" sz="1400" b="0" dirty="0" smtClean="0"/>
              <a:t>[7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802.11-18/1461r1</a:t>
            </a:r>
            <a:r>
              <a:rPr lang="en-US" altLang="ko-KR" sz="1400" b="0" dirty="0"/>
              <a:t>, Discussions on the PHY Features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Xiaogang</a:t>
            </a:r>
            <a:r>
              <a:rPr lang="en-US" altLang="ko-KR" sz="1400" b="0" dirty="0" smtClean="0"/>
              <a:t> Chen (Intel)</a:t>
            </a:r>
            <a:br>
              <a:rPr lang="en-US" altLang="ko-KR" sz="1400" b="0" dirty="0" smtClean="0"/>
            </a:br>
            <a:r>
              <a:rPr lang="en-US" altLang="ko-KR" sz="1400" b="0" dirty="0" smtClean="0"/>
              <a:t>[8</a:t>
            </a:r>
            <a:r>
              <a:rPr lang="en-US" altLang="ko-KR" sz="1400" b="0" dirty="0"/>
              <a:t>] IEEE 802.11-19/0071r0, Coordinated Multi-AP Transmission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Kome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Otri</a:t>
            </a:r>
            <a:r>
              <a:rPr lang="en-US" altLang="ko-KR" sz="1400" b="0" dirty="0" smtClean="0"/>
              <a:t> (</a:t>
            </a:r>
            <a:r>
              <a:rPr lang="en-US" altLang="ko-KR" sz="1400" b="0" dirty="0" err="1" smtClean="0"/>
              <a:t>InterDigital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Multi-AP transmission has </a:t>
            </a:r>
            <a:r>
              <a:rPr lang="en-US" altLang="ko-KR" sz="1800" b="0" dirty="0"/>
              <a:t>been discussed as candidate features for adoption in </a:t>
            </a:r>
            <a:r>
              <a:rPr lang="en-US" altLang="ko-KR" sz="1800" b="0" dirty="0" smtClean="0"/>
              <a:t>11be. [1]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/>
              <a:t>There are many types of </a:t>
            </a:r>
            <a:r>
              <a:rPr lang="en-US" altLang="ko-KR" sz="1800" b="0" dirty="0" smtClean="0"/>
              <a:t>Multi-AP coordinated transmission </a:t>
            </a:r>
            <a:r>
              <a:rPr lang="en-US" altLang="ko-KR" sz="1800" b="0" dirty="0"/>
              <a:t>that have been discussed in EHT study </a:t>
            </a:r>
            <a:r>
              <a:rPr lang="en-US" altLang="ko-KR" sz="1800" b="0" dirty="0" smtClean="0"/>
              <a:t>group.</a:t>
            </a:r>
            <a:endParaRPr lang="en-US" altLang="ko-KR" sz="1800" b="0" dirty="0"/>
          </a:p>
          <a:p>
            <a:pPr lvl="1"/>
            <a:r>
              <a:rPr lang="en-US" altLang="ko-KR" sz="1600" dirty="0" smtClean="0"/>
              <a:t>Joint TX [2], [3], [4], [7]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BF [3],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OFDMA [3], [5], [6],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SR [6], [8]</a:t>
            </a:r>
            <a:endParaRPr lang="en-US" altLang="ko-KR" sz="160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To support the Multi-AP transmission in 11be, the feasible procedure needs to be discussed.</a:t>
            </a:r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environment assumption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 We consider the following </a:t>
            </a:r>
            <a:r>
              <a:rPr lang="en-US" altLang="ko-KR" sz="1800" b="0" dirty="0" smtClean="0"/>
              <a:t>assumptions </a:t>
            </a:r>
            <a:r>
              <a:rPr lang="en-US" altLang="ko-KR" sz="1800" b="0" dirty="0"/>
              <a:t>in this </a:t>
            </a:r>
            <a:r>
              <a:rPr lang="en-US" altLang="ko-KR" sz="1800" b="0" dirty="0" smtClean="0"/>
              <a:t>document.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Slave AP which is the candidate of Multi-AP transmission hears the Master AP.</a:t>
            </a:r>
          </a:p>
          <a:p>
            <a:pPr lvl="1"/>
            <a:r>
              <a:rPr lang="en-US" altLang="ko-KR" sz="1600" dirty="0" smtClean="0"/>
              <a:t>The Slave APs </a:t>
            </a:r>
            <a:r>
              <a:rPr lang="en-US" altLang="ko-KR" sz="1600" dirty="0"/>
              <a:t>may not hear </a:t>
            </a:r>
            <a:r>
              <a:rPr lang="en-US" altLang="ko-KR" sz="1600" dirty="0" smtClean="0"/>
              <a:t>each other.</a:t>
            </a:r>
          </a:p>
          <a:p>
            <a:pPr lvl="1"/>
            <a:r>
              <a:rPr lang="en-US" altLang="ko-KR" sz="1600" dirty="0" smtClean="0"/>
              <a:t>The STA which is the recipient of Multi-AP transmission can hear the Master AP and the Slave APs.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60237" y="2895600"/>
            <a:ext cx="343762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Master AP (M-AP</a:t>
            </a:r>
            <a:r>
              <a:rPr lang="en-US" altLang="ko-KR" sz="1400" b="1" dirty="0" smtClean="0"/>
              <a:t>)</a:t>
            </a:r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Being </a:t>
            </a:r>
            <a:r>
              <a:rPr lang="en-US" altLang="ko-KR" sz="1400" dirty="0"/>
              <a:t>a role of the AP </a:t>
            </a:r>
            <a:r>
              <a:rPr lang="en-US" altLang="ko-KR" sz="1400" dirty="0" smtClean="0"/>
              <a:t>coordinator</a:t>
            </a:r>
          </a:p>
          <a:p>
            <a:endParaRPr lang="en-US" altLang="ko-KR" sz="1400" dirty="0" smtClean="0"/>
          </a:p>
          <a:p>
            <a:r>
              <a:rPr lang="en-US" altLang="ko-KR" sz="1400" b="1" dirty="0"/>
              <a:t>Slave AP (S-AP</a:t>
            </a:r>
            <a:r>
              <a:rPr lang="en-US" altLang="ko-KR" sz="1400" b="1" dirty="0" smtClean="0"/>
              <a:t>)</a:t>
            </a:r>
            <a:endParaRPr lang="en-US" altLang="ko-KR" sz="1400" b="1" dirty="0"/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Participating </a:t>
            </a:r>
            <a:r>
              <a:rPr lang="en-US" altLang="ko-KR" sz="1400" dirty="0"/>
              <a:t>in the Multi-AP transmission coordinated by Master </a:t>
            </a:r>
            <a:r>
              <a:rPr lang="en-US" altLang="ko-KR" sz="1400" dirty="0" smtClean="0"/>
              <a:t>AP</a:t>
            </a:r>
            <a:endParaRPr lang="en-US" altLang="ko-KR" sz="14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895600"/>
            <a:ext cx="3100069" cy="146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transmission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Multi-AP sounding </a:t>
            </a:r>
          </a:p>
          <a:p>
            <a:pPr lvl="1"/>
            <a:r>
              <a:rPr lang="en-US" altLang="ko-KR" sz="1600" dirty="0" smtClean="0"/>
              <a:t>NDP transmission from the M-AP and the S-AP to the STA at the same time by the Master AP’s coordination</a:t>
            </a:r>
            <a:endParaRPr lang="en-US" altLang="ko-KR" sz="1600" b="0" dirty="0" smtClean="0"/>
          </a:p>
          <a:p>
            <a:pPr lvl="1"/>
            <a:r>
              <a:rPr lang="en-US" altLang="ko-KR" sz="1600" dirty="0" smtClean="0"/>
              <a:t>NDP</a:t>
            </a:r>
            <a:r>
              <a:rPr lang="en-US" altLang="ko-KR" sz="1600" b="0" dirty="0" smtClean="0"/>
              <a:t> </a:t>
            </a:r>
            <a:r>
              <a:rPr lang="en-US" altLang="ko-KR" sz="1600" dirty="0"/>
              <a:t>feedback from </a:t>
            </a:r>
            <a:r>
              <a:rPr lang="en-US" altLang="ko-KR" sz="1600" dirty="0" smtClean="0"/>
              <a:t>STA to the M-AP</a:t>
            </a:r>
            <a:endParaRPr lang="en-US" altLang="ko-KR" sz="1600" b="0" dirty="0" smtClean="0"/>
          </a:p>
          <a:p>
            <a:endParaRPr lang="en-US" altLang="ko-KR" sz="1800" b="0" dirty="0" smtClean="0"/>
          </a:p>
          <a:p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600" dirty="0" smtClean="0"/>
              <a:t>Verifying whether the selected S-AP can participate in Multi-AP transmission  </a:t>
            </a:r>
          </a:p>
          <a:p>
            <a:pPr lvl="1"/>
            <a:r>
              <a:rPr lang="en-US" altLang="ko-KR" sz="1600" dirty="0" smtClean="0"/>
              <a:t>R</a:t>
            </a:r>
            <a:r>
              <a:rPr lang="en-US" altLang="ko-KR" sz="1600" b="0" dirty="0" smtClean="0"/>
              <a:t>eselecting if the selected S-AP cannot participate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Multi-AP data transmission</a:t>
            </a:r>
          </a:p>
          <a:p>
            <a:pPr lvl="1"/>
            <a:r>
              <a:rPr lang="en-US" altLang="ko-KR" sz="1600" dirty="0" smtClean="0"/>
              <a:t>Data packet is transmitted by using one of the Multi-AP transmission schemes (e.g., Joint TX, </a:t>
            </a:r>
            <a:r>
              <a:rPr lang="en-US" altLang="ko-KR" sz="1600" b="0" dirty="0" smtClean="0"/>
              <a:t>Coordinated BF, Coordinated OFDMA, and Coordinated SR)</a:t>
            </a:r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order that </a:t>
            </a:r>
            <a:r>
              <a:rPr lang="en-US" altLang="ko-KR" sz="1800" b="0" dirty="0"/>
              <a:t>t</a:t>
            </a:r>
            <a:r>
              <a:rPr lang="en-US" altLang="ko-KR" sz="1800" b="0" dirty="0" smtClean="0"/>
              <a:t>he Joint TX and the Coordinated BF are used, the sounding procedure should be preceded.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b="0" dirty="0" smtClean="0"/>
              <a:t>o acquire the CSI between the </a:t>
            </a:r>
            <a:r>
              <a:rPr lang="en-US" altLang="ko-KR" sz="1400" dirty="0" smtClean="0"/>
              <a:t>Master</a:t>
            </a:r>
            <a:r>
              <a:rPr lang="en-US" altLang="ko-KR" sz="1400" dirty="0"/>
              <a:t>/</a:t>
            </a:r>
            <a:r>
              <a:rPr lang="en-US" altLang="ko-KR" sz="1400" b="0" dirty="0" smtClean="0"/>
              <a:t>Slave APs and STAs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In addition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 the Coordinated OFDMA and the Coordinated SR also may need the sounding procedure to be preceded to achieve the improvement of </a:t>
            </a:r>
            <a:r>
              <a:rPr lang="en-US" altLang="ko-KR" sz="1800" b="0" dirty="0"/>
              <a:t>performance of the Multi-AP </a:t>
            </a:r>
            <a:r>
              <a:rPr lang="en-US" altLang="ko-KR" sz="1800" b="0" dirty="0" smtClean="0"/>
              <a:t>transmission schemes. </a:t>
            </a:r>
          </a:p>
          <a:p>
            <a:pPr lvl="1"/>
            <a:r>
              <a:rPr lang="en-US" altLang="ko-KR" sz="1400" dirty="0" smtClean="0"/>
              <a:t>To allocate more appropriate </a:t>
            </a:r>
            <a:r>
              <a:rPr lang="en-US" altLang="ko-KR" sz="1400" dirty="0"/>
              <a:t>RU/CH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the recipient STA in the Multi-AP </a:t>
            </a:r>
            <a:r>
              <a:rPr lang="en-US" altLang="ko-KR" sz="1400" dirty="0" smtClean="0"/>
              <a:t>coordination</a:t>
            </a:r>
            <a:endParaRPr lang="en-US" altLang="ko-KR" sz="14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In the Multi-AP sounding, we propose the general sounding procedure </a:t>
            </a:r>
            <a:r>
              <a:rPr lang="en-US" altLang="ko-KR" sz="1800" b="0" dirty="0"/>
              <a:t>to support all types of the Multi-AP transmission </a:t>
            </a:r>
            <a:r>
              <a:rPr lang="en-US" altLang="ko-KR" sz="1800" b="0" dirty="0" smtClean="0"/>
              <a:t>schemes.</a:t>
            </a:r>
          </a:p>
          <a:p>
            <a:pPr lvl="1"/>
            <a:r>
              <a:rPr lang="en-US" altLang="ko-KR" sz="1400" dirty="0" smtClean="0"/>
              <a:t>The contents to be exchanged may vary depending on the schemes.</a:t>
            </a:r>
            <a:endParaRPr lang="en-US" altLang="ko-KR" sz="14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sounding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To achieve the improved performance of the Multi-AP coordinated transmission, the Multi-AP sounding should be performed beforehand.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M-AP transmits </a:t>
            </a:r>
            <a:r>
              <a:rPr lang="en-US" altLang="ko-KR" sz="1800" dirty="0" smtClean="0"/>
              <a:t>MAP trigger frame</a:t>
            </a:r>
            <a:r>
              <a:rPr lang="en-US" altLang="ko-KR" sz="1800" b="0" dirty="0" smtClean="0"/>
              <a:t> to the S-APs in order to initiate the sounding.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S-APs receiving the MAP trigger frame and the M-AP send </a:t>
            </a:r>
            <a:r>
              <a:rPr lang="en-US" altLang="ko-KR" sz="1800" dirty="0" smtClean="0"/>
              <a:t>MAP NDPA frame </a:t>
            </a:r>
            <a:r>
              <a:rPr lang="en-US" altLang="ko-KR" sz="1800" b="0" dirty="0" smtClean="0"/>
              <a:t>and then </a:t>
            </a:r>
            <a:r>
              <a:rPr lang="en-US" altLang="ko-KR" sz="1800" dirty="0" smtClean="0"/>
              <a:t>MAP NDP </a:t>
            </a:r>
            <a:r>
              <a:rPr lang="en-US" altLang="ko-KR" sz="1800" dirty="0"/>
              <a:t>packet </a:t>
            </a:r>
            <a:r>
              <a:rPr lang="en-US" altLang="ko-KR" sz="1800" b="0" dirty="0"/>
              <a:t>at the same </a:t>
            </a:r>
            <a:r>
              <a:rPr lang="en-US" altLang="ko-KR" sz="1800" b="0" dirty="0" smtClean="0"/>
              <a:t>time.</a:t>
            </a:r>
          </a:p>
          <a:p>
            <a:pPr lvl="1"/>
            <a:r>
              <a:rPr lang="en-US" altLang="ko-KR" sz="1600" dirty="0"/>
              <a:t>T</a:t>
            </a:r>
            <a:r>
              <a:rPr lang="en-US" altLang="ko-KR" sz="1600" b="0" dirty="0" smtClean="0"/>
              <a:t>o acquire the channel information between each M-AP/S-AP and each STA.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The recipient STA should send a </a:t>
            </a:r>
            <a:r>
              <a:rPr lang="en-US" altLang="ko-KR" sz="1800" dirty="0"/>
              <a:t>MAP </a:t>
            </a:r>
            <a:r>
              <a:rPr lang="en-US" altLang="ko-KR" sz="1800" dirty="0" smtClean="0"/>
              <a:t>NDP </a:t>
            </a:r>
            <a:r>
              <a:rPr lang="en-US" altLang="ko-KR" sz="1800" dirty="0"/>
              <a:t>feedback frame </a:t>
            </a:r>
            <a:r>
              <a:rPr lang="en-US" altLang="ko-KR" sz="1800" b="0" dirty="0"/>
              <a:t>to the M-AP in response to the MAP NDPA frames and the MAP NDP packets</a:t>
            </a:r>
            <a:r>
              <a:rPr lang="en-US" altLang="ko-KR" sz="1600" b="0" dirty="0"/>
              <a:t>. </a:t>
            </a:r>
            <a:endParaRPr lang="en-US" altLang="ko-KR" sz="1800" b="0" dirty="0"/>
          </a:p>
          <a:p>
            <a:pPr lvl="1"/>
            <a:r>
              <a:rPr lang="en-US" altLang="ko-KR" sz="1600" dirty="0"/>
              <a:t>The feedback information can be used to determine the S-AP and the Multi-AP transmission type.</a:t>
            </a:r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sounding</a:t>
            </a:r>
            <a:endParaRPr lang="ko-KR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50985" y="30480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latinLnBrk="1">
              <a:buFontTx/>
              <a:buChar char="-"/>
            </a:pPr>
            <a:r>
              <a:rPr lang="en-US" altLang="ko-KR" dirty="0"/>
              <a:t>Reusing conventional </a:t>
            </a:r>
            <a:r>
              <a:rPr lang="en-US" altLang="ko-KR" dirty="0" smtClean="0"/>
              <a:t>NDP (</a:t>
            </a:r>
            <a:r>
              <a:rPr lang="en-US" altLang="ko-KR" dirty="0"/>
              <a:t>Considering all </a:t>
            </a:r>
            <a:r>
              <a:rPr lang="en-US" altLang="ko-KR" dirty="0" smtClean="0"/>
              <a:t>APs </a:t>
            </a:r>
            <a:r>
              <a:rPr lang="en-US" altLang="ko-KR" dirty="0"/>
              <a:t>as one AP</a:t>
            </a:r>
            <a:r>
              <a:rPr lang="en-US" altLang="ko-KR" dirty="0" smtClean="0"/>
              <a:t>)</a:t>
            </a:r>
          </a:p>
          <a:p>
            <a:pPr marL="171450" lvl="0" indent="-171450" eaLnBrk="1" fontAlgn="auto" latin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US" altLang="ko-KR" dirty="0" smtClean="0"/>
          </a:p>
          <a:p>
            <a:pPr marL="171450" lvl="0" indent="-171450" eaLnBrk="1" fontAlgn="auto" latin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ko-KR" dirty="0"/>
              <a:t>Stringent synchronization requirement </a:t>
            </a:r>
            <a:r>
              <a:rPr lang="en-US" altLang="ko-KR" dirty="0" smtClean="0"/>
              <a:t>between the APs</a:t>
            </a:r>
            <a:endParaRPr lang="en-US" altLang="ko-KR" dirty="0"/>
          </a:p>
          <a:p>
            <a:pPr latinLnBrk="1"/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355027"/>
              </p:ext>
            </p:extLst>
          </p:nvPr>
        </p:nvGraphicFramePr>
        <p:xfrm>
          <a:off x="2052080" y="5987806"/>
          <a:ext cx="4373026" cy="3033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718"/>
                <a:gridCol w="624718"/>
                <a:gridCol w="624718"/>
                <a:gridCol w="624718"/>
                <a:gridCol w="624718"/>
                <a:gridCol w="624718"/>
                <a:gridCol w="624718"/>
              </a:tblGrid>
              <a:tr h="30338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L-part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SIG-A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…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97428" y="52548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1" name="TextBox 10"/>
          <p:cNvSpPr txBox="1"/>
          <p:nvPr/>
        </p:nvSpPr>
        <p:spPr>
          <a:xfrm>
            <a:off x="1023380" y="580086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Master AP</a:t>
            </a:r>
          </a:p>
          <a:p>
            <a:pPr algn="ctr"/>
            <a:r>
              <a:rPr lang="en-US" altLang="ko-KR" dirty="0" smtClean="0"/>
              <a:t>Slave AP 1</a:t>
            </a:r>
          </a:p>
          <a:p>
            <a:pPr algn="ctr"/>
            <a:r>
              <a:rPr lang="en-US" altLang="ko-KR" dirty="0" smtClean="0"/>
              <a:t>Slave AP 2</a:t>
            </a:r>
            <a:endParaRPr lang="ko-KR" altLang="en-US"/>
          </a:p>
        </p:txBody>
      </p:sp>
      <p:sp>
        <p:nvSpPr>
          <p:cNvPr id="7" name="오른쪽 중괄호 6"/>
          <p:cNvSpPr/>
          <p:nvPr/>
        </p:nvSpPr>
        <p:spPr bwMode="auto">
          <a:xfrm rot="16200000">
            <a:off x="5064774" y="4634095"/>
            <a:ext cx="233652" cy="2438400"/>
          </a:xfrm>
          <a:prstGeom prst="rightBrace">
            <a:avLst>
              <a:gd name="adj1" fmla="val 8333"/>
              <a:gd name="adj2" fmla="val 5664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97819" y="5514201"/>
            <a:ext cx="4886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Total number of LTF symbols depends on the sum of antennas of all APs </a:t>
            </a:r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478" y="2496194"/>
            <a:ext cx="5380122" cy="260920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917819" y="2205393"/>
            <a:ext cx="2066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Can be skipped in the SU case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5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After the Multi-AP sounding, the Multi-AP selection procedure can be used to help the M-AP to coordinate before the Multi-AP data transmission.</a:t>
            </a: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r>
              <a:rPr lang="en-US" altLang="ko-KR" sz="1800" b="0" dirty="0" smtClean="0"/>
              <a:t>The M-AP needs to recognize whether the selected S-AP can </a:t>
            </a:r>
            <a:r>
              <a:rPr lang="en-US" altLang="ko-KR" sz="1800" b="0" dirty="0"/>
              <a:t>participate according to the </a:t>
            </a:r>
            <a:r>
              <a:rPr lang="en-US" altLang="ko-KR" sz="1800" b="0" dirty="0" smtClean="0"/>
              <a:t>response of the S-AP’s channel state.</a:t>
            </a:r>
          </a:p>
          <a:p>
            <a:pPr lvl="1"/>
            <a:r>
              <a:rPr lang="en-US" altLang="ko-KR" sz="1400" dirty="0" smtClean="0"/>
              <a:t>When </a:t>
            </a:r>
            <a:r>
              <a:rPr lang="en-US" altLang="ko-KR" sz="1400" dirty="0"/>
              <a:t>the channel state of the selected </a:t>
            </a:r>
            <a:r>
              <a:rPr lang="en-US" altLang="ko-KR" sz="1400" dirty="0" smtClean="0"/>
              <a:t>S-AP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BUSY, the selected S-AP cannot participate in the Multi-AP transmission.</a:t>
            </a:r>
          </a:p>
          <a:p>
            <a:pPr lvl="1"/>
            <a:r>
              <a:rPr lang="en-US" altLang="ko-KR" sz="1400" b="0" dirty="0" smtClean="0"/>
              <a:t>If the selected S-AP </a:t>
            </a:r>
            <a:r>
              <a:rPr lang="en-US" altLang="ko-KR" sz="1400" dirty="0" smtClean="0"/>
              <a:t>cannot respond and participate, the M-AP can reselect other S-AP(s) among the candidates.  </a:t>
            </a:r>
            <a:endParaRPr lang="en-US" altLang="ko-KR" sz="18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/>
              <a:t>In addition, the </a:t>
            </a:r>
            <a:r>
              <a:rPr lang="en-US" altLang="ko-KR" sz="1800" b="0" dirty="0" smtClean="0"/>
              <a:t>information of buffer state or bandwidth query </a:t>
            </a:r>
            <a:r>
              <a:rPr lang="en-US" altLang="ko-KR" sz="1800" b="0" dirty="0"/>
              <a:t>obtained through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selection </a:t>
            </a:r>
            <a:r>
              <a:rPr lang="en-US" altLang="ko-KR" sz="1800" b="0" dirty="0" smtClean="0"/>
              <a:t>procedure </a:t>
            </a:r>
            <a:r>
              <a:rPr lang="en-US" altLang="ko-KR" sz="1800" b="0" dirty="0"/>
              <a:t>can be helpful </a:t>
            </a:r>
            <a:r>
              <a:rPr lang="en-US" altLang="ko-KR" sz="1800" b="0" dirty="0" smtClean="0"/>
              <a:t>to allocate resources to the selected S-AP.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procedure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M-AP selects the appropriate S-AP based on the sounding feedback and sends </a:t>
            </a:r>
            <a:r>
              <a:rPr lang="en-US" altLang="ko-KR" sz="1800" dirty="0" smtClean="0"/>
              <a:t>MAP selection frame</a:t>
            </a:r>
            <a:r>
              <a:rPr lang="en-US" altLang="ko-KR" sz="1800" b="0" dirty="0" smtClean="0"/>
              <a:t> to the selected S-AP.</a:t>
            </a:r>
          </a:p>
          <a:p>
            <a:pPr lvl="1"/>
            <a:r>
              <a:rPr lang="en-US" altLang="ko-KR" sz="1600" b="0" dirty="0" smtClean="0"/>
              <a:t>This frame may include the contents requesting S-AP’s bandwidth query or buffer state.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selected S-AP sends </a:t>
            </a:r>
            <a:r>
              <a:rPr lang="en-US" altLang="ko-KR" sz="1800" dirty="0" smtClean="0"/>
              <a:t>MAP</a:t>
            </a:r>
            <a:r>
              <a:rPr lang="en-US" altLang="ko-KR" sz="1800" b="0" dirty="0" smtClean="0"/>
              <a:t> </a:t>
            </a:r>
            <a:r>
              <a:rPr lang="en-US" altLang="ko-KR" sz="1800" dirty="0"/>
              <a:t>selection </a:t>
            </a:r>
            <a:r>
              <a:rPr lang="en-US" altLang="ko-KR" sz="1800" dirty="0" smtClean="0"/>
              <a:t>response frame </a:t>
            </a:r>
            <a:r>
              <a:rPr lang="en-US" altLang="ko-KR" sz="1800" b="0" dirty="0" smtClean="0"/>
              <a:t>to the M-AP in </a:t>
            </a:r>
            <a:r>
              <a:rPr lang="en-US" altLang="ko-KR" sz="1800" b="0" dirty="0"/>
              <a:t>response to </a:t>
            </a:r>
            <a:r>
              <a:rPr lang="en-US" altLang="ko-KR" sz="1800" b="0" dirty="0" smtClean="0"/>
              <a:t>MAP selection frame if the channel state is ‘IDLE’.</a:t>
            </a:r>
            <a:endParaRPr lang="en-US" altLang="ko-KR" sz="1600" b="0" dirty="0" smtClean="0"/>
          </a:p>
          <a:p>
            <a:pPr lvl="1"/>
            <a:r>
              <a:rPr lang="en-US" altLang="ko-KR" sz="1600" b="0" dirty="0"/>
              <a:t>This frame may include the contents </a:t>
            </a:r>
            <a:r>
              <a:rPr lang="en-US" altLang="ko-KR" sz="1600" b="0" dirty="0" smtClean="0"/>
              <a:t>reporting </a:t>
            </a:r>
            <a:r>
              <a:rPr lang="en-US" altLang="ko-KR" sz="1600" b="0" dirty="0"/>
              <a:t>S-AP’s bandwidth query or buffer state.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If the selected S-AP cannot send MAP selection response frame due to the channel state, the M-AP can reselect other S-AP(s) and sends </a:t>
            </a:r>
            <a:r>
              <a:rPr lang="en-US" altLang="ko-KR" sz="1800" dirty="0" smtClean="0"/>
              <a:t>MAP selection frame </a:t>
            </a:r>
            <a:r>
              <a:rPr lang="en-US" altLang="ko-KR" sz="1800" b="0" dirty="0" smtClean="0"/>
              <a:t>to the reselected S-AP.</a:t>
            </a:r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191560</TotalTime>
  <Words>1394</Words>
  <Application>Microsoft Office PowerPoint</Application>
  <PresentationFormat>화면 슬라이드 쇼(4:3)</PresentationFormat>
  <Paragraphs>229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PGothic</vt:lpstr>
      <vt:lpstr>굴림</vt:lpstr>
      <vt:lpstr>맑은 고딕</vt:lpstr>
      <vt:lpstr>맑은 고딕</vt:lpstr>
      <vt:lpstr>Times New Roman</vt:lpstr>
      <vt:lpstr>Wingdings</vt:lpstr>
      <vt:lpstr>ACcord Submission Template</vt:lpstr>
      <vt:lpstr>Multi-AP Transmission Procedure  </vt:lpstr>
      <vt:lpstr>Introduction</vt:lpstr>
      <vt:lpstr>Multi-AP environment assumption</vt:lpstr>
      <vt:lpstr>Multi-AP transmission procedure</vt:lpstr>
      <vt:lpstr>Multi-AP sounding</vt:lpstr>
      <vt:lpstr>Multi-AP sounding procedure</vt:lpstr>
      <vt:lpstr>Example of  Multi-AP sounding</vt:lpstr>
      <vt:lpstr>Multi-AP selection </vt:lpstr>
      <vt:lpstr>Multi-AP selection procedure </vt:lpstr>
      <vt:lpstr>Example of  Multi-AP selection </vt:lpstr>
      <vt:lpstr>Multi-AP data transmission procedure</vt:lpstr>
      <vt:lpstr>Example of  Multi-AP data transmission</vt:lpstr>
      <vt:lpstr>Conclusion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2611</cp:revision>
  <cp:lastPrinted>2017-07-06T11:26:45Z</cp:lastPrinted>
  <dcterms:created xsi:type="dcterms:W3CDTF">2009-12-02T19:05:24Z</dcterms:created>
  <dcterms:modified xsi:type="dcterms:W3CDTF">2019-05-10T02:12:16Z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