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868" r:id="rId3"/>
    <p:sldId id="901" r:id="rId4"/>
    <p:sldId id="883" r:id="rId5"/>
    <p:sldId id="886" r:id="rId6"/>
    <p:sldId id="888" r:id="rId7"/>
    <p:sldId id="896" r:id="rId8"/>
    <p:sldId id="900" r:id="rId9"/>
    <p:sldId id="897" r:id="rId10"/>
    <p:sldId id="894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73" d="100"/>
          <a:sy n="73" d="100"/>
        </p:scale>
        <p:origin x="955" y="5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Tian" userId="e397d4e6-4b2d-47c1-b080-befae643805b" providerId="ADAL" clId="{D017E922-179C-4773-B30F-A67170C47915}"/>
    <pc:docChg chg="delSld modMainMaster">
      <pc:chgData name="Bin Tian" userId="e397d4e6-4b2d-47c1-b080-befae643805b" providerId="ADAL" clId="{D017E922-179C-4773-B30F-A67170C47915}" dt="2019-07-16T07:03:38.366" v="2" actId="20577"/>
      <pc:docMkLst>
        <pc:docMk/>
      </pc:docMkLst>
      <pc:sldChg chg="del">
        <pc:chgData name="Bin Tian" userId="e397d4e6-4b2d-47c1-b080-befae643805b" providerId="ADAL" clId="{D017E922-179C-4773-B30F-A67170C47915}" dt="2019-07-16T07:03:01.369" v="0" actId="2696"/>
        <pc:sldMkLst>
          <pc:docMk/>
          <pc:sldMk cId="2102151944" sldId="902"/>
        </pc:sldMkLst>
      </pc:sldChg>
      <pc:sldMasterChg chg="modSp">
        <pc:chgData name="Bin Tian" userId="e397d4e6-4b2d-47c1-b080-befae643805b" providerId="ADAL" clId="{D017E922-179C-4773-B30F-A67170C47915}" dt="2019-07-16T07:03:38.366" v="2" actId="20577"/>
        <pc:sldMasterMkLst>
          <pc:docMk/>
          <pc:sldMasterMk cId="0" sldId="2147483648"/>
        </pc:sldMasterMkLst>
        <pc:spChg chg="mod">
          <ac:chgData name="Bin Tian" userId="e397d4e6-4b2d-47c1-b080-befae643805b" providerId="ADAL" clId="{D017E922-179C-4773-B30F-A67170C47915}" dt="2019-07-16T07:03:38.366" v="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802.11-19/0797r1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512" y="312738"/>
            <a:ext cx="14748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May, 2019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0372" y="6487632"/>
            <a:ext cx="13640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/>
              <a:t>Bin Tian (Qualcomm)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320MHz Channelization and Tone Plan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2019-05-12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637872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btian@qti.qualcomm.com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Steve Shellhammer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145F5-4EDE-411D-ACCD-3CC26C37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7FC36-B47E-4E03-91BC-56C8729A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EHT draft </a:t>
            </a:r>
            <a:r>
              <a:rPr lang="en-US"/>
              <a:t>proposed PAR 18/1231r6</a:t>
            </a:r>
            <a:endParaRPr lang="en-US" dirty="0"/>
          </a:p>
          <a:p>
            <a:r>
              <a:rPr lang="en-US" dirty="0"/>
              <a:t>[2] 11ax spec draft D4.0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22D65A-56A3-43A6-B5FA-B4A0DCE5B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638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5" y="1514029"/>
            <a:ext cx="7772400" cy="4834844"/>
          </a:xfrm>
        </p:spPr>
        <p:txBody>
          <a:bodyPr/>
          <a:lstStyle/>
          <a:p>
            <a:r>
              <a:rPr lang="en-US" sz="2000" dirty="0"/>
              <a:t>320MHz channel bandwidth has been identified as one of the candidate features for EHT (11be)</a:t>
            </a:r>
          </a:p>
          <a:p>
            <a:endParaRPr lang="en-US" sz="2000" dirty="0"/>
          </a:p>
          <a:p>
            <a:r>
              <a:rPr lang="en-US" sz="2000" dirty="0"/>
              <a:t>The purpose of these slides is to discuss</a:t>
            </a:r>
            <a:endParaRPr lang="en-US" sz="1600" dirty="0"/>
          </a:p>
          <a:p>
            <a:pPr lvl="1"/>
            <a:r>
              <a:rPr lang="en-US" sz="1600" dirty="0"/>
              <a:t>Channelization of 320MHz</a:t>
            </a:r>
          </a:p>
          <a:p>
            <a:pPr lvl="1"/>
            <a:r>
              <a:rPr lang="en-US" sz="1600" dirty="0"/>
              <a:t>EHT PPDU BW modes</a:t>
            </a:r>
          </a:p>
          <a:p>
            <a:pPr lvl="1"/>
            <a:r>
              <a:rPr lang="en-US" sz="1600" dirty="0"/>
              <a:t>EHT tone plan designs, especially tone plan for 320MHz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632060-2B5C-4428-8612-AB1F7321E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789" y="1931679"/>
            <a:ext cx="2739436" cy="4114800"/>
          </a:xfrm>
        </p:spPr>
        <p:txBody>
          <a:bodyPr/>
          <a:lstStyle/>
          <a:p>
            <a:r>
              <a:rPr lang="en-US" dirty="0"/>
              <a:t>Double the peak throughput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Improve Rate vs Range at high PHY rates (</a:t>
            </a:r>
            <a:r>
              <a:rPr lang="en-US" dirty="0" err="1"/>
              <a:t>e.g</a:t>
            </a:r>
            <a:r>
              <a:rPr lang="en-US" dirty="0"/>
              <a:t> 1Gbps) due to linear BW vs log SNR trade off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31576E-77C1-44AD-AB5C-45BD2662C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579C058-B489-4C7A-BB1F-D87AF2DCA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Gain from 320 MHz Channel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5D2D6C5-5291-4C8C-B41B-9A5953169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392117"/>
              </p:ext>
            </p:extLst>
          </p:nvPr>
        </p:nvGraphicFramePr>
        <p:xfrm>
          <a:off x="3849492" y="1955543"/>
          <a:ext cx="5112569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4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9146">
                <a:tc>
                  <a:txBody>
                    <a:bodyPr/>
                    <a:lstStyle/>
                    <a:p>
                      <a:r>
                        <a:rPr lang="en-US" sz="1600" dirty="0"/>
                        <a:t>2 Rx</a:t>
                      </a:r>
                      <a:r>
                        <a:rPr lang="en-US" sz="1600" baseline="0" dirty="0"/>
                        <a:t> STA with 0.8us CP </a:t>
                      </a:r>
                    </a:p>
                    <a:p>
                      <a:r>
                        <a:rPr lang="en-US" sz="1600" baseline="0" dirty="0"/>
                        <a:t>11ax like tone plan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160 (80+80)</a:t>
                      </a:r>
                      <a:r>
                        <a:rPr lang="en-US" sz="1600" baseline="0" dirty="0"/>
                        <a:t> MHz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320 (160+160)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436">
                <a:tc>
                  <a:txBody>
                    <a:bodyPr/>
                    <a:lstStyle/>
                    <a:p>
                      <a:r>
                        <a:rPr lang="en-US" sz="1600" dirty="0"/>
                        <a:t>MCS9 (256 QAM)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1.9Gbps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3.8 Gbps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436">
                <a:tc>
                  <a:txBody>
                    <a:bodyPr/>
                    <a:lstStyle/>
                    <a:p>
                      <a:r>
                        <a:rPr lang="en-US" sz="1600" dirty="0"/>
                        <a:t>MCS11 (1024 QAM)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2.4Gbps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4.8 Gbps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9EBB42D3-84A8-4B0F-BA03-25E5E00390FC}"/>
              </a:ext>
            </a:extLst>
          </p:cNvPr>
          <p:cNvGrpSpPr/>
          <p:nvPr/>
        </p:nvGrpSpPr>
        <p:grpSpPr>
          <a:xfrm>
            <a:off x="3956290" y="3396722"/>
            <a:ext cx="4892551" cy="2943754"/>
            <a:chOff x="5603498" y="3272127"/>
            <a:chExt cx="6501398" cy="3493311"/>
          </a:xfrm>
        </p:grpSpPr>
        <p:sp>
          <p:nvSpPr>
            <p:cNvPr id="14" name="Content Placeholder 1">
              <a:extLst>
                <a:ext uri="{FF2B5EF4-FFF2-40B4-BE49-F238E27FC236}">
                  <a16:creationId xmlns:a16="http://schemas.microsoft.com/office/drawing/2014/main" id="{E692D0BF-C645-4833-B72E-4DD1068ACEF5}"/>
                </a:ext>
              </a:extLst>
            </p:cNvPr>
            <p:cNvSpPr txBox="1">
              <a:spLocks/>
            </p:cNvSpPr>
            <p:nvPr/>
          </p:nvSpPr>
          <p:spPr>
            <a:xfrm>
              <a:off x="10671330" y="4312441"/>
              <a:ext cx="1407136" cy="603242"/>
            </a:xfrm>
            <a:prstGeom prst="rect">
              <a:avLst/>
            </a:prstGeom>
          </p:spPr>
          <p:txBody>
            <a:bodyPr/>
            <a:lstStyle>
              <a:lvl1pPr marL="173736" indent="-173736" algn="l" defTabSz="914400" rtl="0" eaLnBrk="1" latinLnBrk="0" hangingPunct="1">
                <a:lnSpc>
                  <a:spcPct val="107000"/>
                </a:lnSpc>
                <a:spcBef>
                  <a:spcPts val="1200"/>
                </a:spcBef>
                <a:buClr>
                  <a:srgbClr val="3253DC"/>
                </a:buClr>
                <a:buFont typeface="Arial" panose="020B0604020202020204" pitchFamily="34" charset="0"/>
                <a:buChar char="•"/>
                <a:defRPr sz="2100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38328" indent="-174625" algn="l" defTabSz="914400" rtl="0" eaLnBrk="1" latinLnBrk="0" hangingPunct="1">
                <a:lnSpc>
                  <a:spcPct val="107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2100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509588" indent="-161925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•"/>
                <a:defRPr lang="en-US" sz="18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685800" indent="-173736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18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0" indent="0" algn="l" defTabSz="914400" rtl="0" eaLnBrk="1" latinLnBrk="0" hangingPunct="1">
                <a:lnSpc>
                  <a:spcPct val="98000"/>
                </a:lnSpc>
                <a:spcBef>
                  <a:spcPts val="1800"/>
                </a:spcBef>
                <a:buClr>
                  <a:srgbClr val="595959"/>
                </a:buClr>
                <a:buFont typeface="Microsoft Sans Serif" panose="020B0604020202020204" pitchFamily="34" charset="0"/>
                <a:buChar char="​"/>
                <a:tabLst/>
                <a:defRPr sz="2800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0" indent="0" algn="l" defTabSz="914400" rtl="0" eaLnBrk="1" latinLnBrk="0" hangingPunct="1">
                <a:lnSpc>
                  <a:spcPct val="94000"/>
                </a:lnSpc>
                <a:spcBef>
                  <a:spcPts val="0"/>
                </a:spcBef>
                <a:buFont typeface="Microsoft Sans Serif" panose="020B0604020202020204" pitchFamily="34" charset="0"/>
                <a:buChar char="​"/>
                <a:defRPr sz="24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400" rtl="0" eaLnBrk="1" latinLnBrk="0" hangingPunct="1">
                <a:lnSpc>
                  <a:spcPct val="107000"/>
                </a:lnSpc>
                <a:spcBef>
                  <a:spcPts val="1200"/>
                </a:spcBef>
                <a:buFont typeface="Microsoft Sans Serif" panose="020B0604020202020204" pitchFamily="34" charset="0"/>
                <a:buChar char="​"/>
                <a:defRPr sz="2100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400" rtl="0" eaLnBrk="1" latinLnBrk="0" hangingPunct="1">
                <a:lnSpc>
                  <a:spcPct val="86000"/>
                </a:lnSpc>
                <a:spcBef>
                  <a:spcPts val="1800"/>
                </a:spcBef>
                <a:buSzPct val="100000"/>
                <a:buFont typeface="Microsoft Sans Serif" panose="020B0604020202020204" pitchFamily="34" charset="0"/>
                <a:buChar char="​"/>
                <a:defRPr lang="en-US" sz="5500" kern="1200" baseline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0" indent="0" algn="l" defTabSz="914400" rtl="0" eaLnBrk="1" latinLnBrk="0" hangingPunct="1">
                <a:lnSpc>
                  <a:spcPct val="84000"/>
                </a:lnSpc>
                <a:spcBef>
                  <a:spcPts val="1800"/>
                </a:spcBef>
                <a:buFont typeface="Microsoft Sans Serif" panose="020B0604020202020204" pitchFamily="34" charset="0"/>
                <a:buChar char="​"/>
                <a:defRPr sz="6800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600" dirty="0"/>
                <a:t>4x2 </a:t>
              </a:r>
              <a:r>
                <a:rPr lang="en-US" sz="1600" dirty="0" err="1"/>
                <a:t>TxBF</a:t>
              </a:r>
              <a:endParaRPr lang="en-US" sz="1600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04126CE-C635-4181-AE3E-B32AE48902F1}"/>
                </a:ext>
              </a:extLst>
            </p:cNvPr>
            <p:cNvGrpSpPr/>
            <p:nvPr/>
          </p:nvGrpSpPr>
          <p:grpSpPr>
            <a:xfrm>
              <a:off x="5603498" y="3272127"/>
              <a:ext cx="6501398" cy="3493311"/>
              <a:chOff x="2923360" y="3010709"/>
              <a:chExt cx="6501398" cy="3493311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78279A5F-092C-4FFA-B4C4-251C84AA7C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923360" y="3010709"/>
                <a:ext cx="5102794" cy="3493311"/>
              </a:xfrm>
              <a:prstGeom prst="rect">
                <a:avLst/>
              </a:prstGeom>
            </p:spPr>
          </p:pic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844BDBB3-6E9C-46D0-A0B0-7075582F0B7C}"/>
                  </a:ext>
                </a:extLst>
              </p:cNvPr>
              <p:cNvCxnSpPr/>
              <p:nvPr/>
            </p:nvCxnSpPr>
            <p:spPr>
              <a:xfrm>
                <a:off x="3583613" y="5431393"/>
                <a:ext cx="5008419" cy="0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rgbClr val="143C66"/>
                    </a:gs>
                    <a:gs pos="100000">
                      <a:srgbClr val="008080"/>
                    </a:gs>
                  </a:gsLst>
                  <a:lin ang="0" scaled="1"/>
                  <a:tileRect/>
                </a:gra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4B1CD26-6FC7-4049-824E-A97B8520E8D1}"/>
                  </a:ext>
                </a:extLst>
              </p:cNvPr>
              <p:cNvSpPr txBox="1"/>
              <p:nvPr/>
            </p:nvSpPr>
            <p:spPr>
              <a:xfrm>
                <a:off x="8592030" y="5306703"/>
                <a:ext cx="832728" cy="3416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 pitchFamily="34" charset="0"/>
                  </a:rPr>
                  <a:t>1 Gbps</a:t>
                </a:r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6D63DE9A-0970-4AE9-BD0B-0C8CDADB4FBE}"/>
                  </a:ext>
                </a:extLst>
              </p:cNvPr>
              <p:cNvSpPr/>
              <p:nvPr/>
            </p:nvSpPr>
            <p:spPr bwMode="auto">
              <a:xfrm rot="1152756">
                <a:off x="3801361" y="4722774"/>
                <a:ext cx="2046214" cy="669715"/>
              </a:xfrm>
              <a:prstGeom prst="ellipse">
                <a:avLst/>
              </a:prstGeom>
              <a:solidFill>
                <a:schemeClr val="bg2">
                  <a:alpha val="24000"/>
                </a:schemeClr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dirty="0" err="1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77EEE4B8-AFB5-4592-B6A1-F80AF302EE9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74758" y="4601873"/>
                <a:ext cx="192708" cy="372320"/>
              </a:xfrm>
              <a:prstGeom prst="straightConnector1">
                <a:avLst/>
              </a:prstGeom>
              <a:ln w="38100">
                <a:gradFill flip="none" rotWithShape="1">
                  <a:gsLst>
                    <a:gs pos="0">
                      <a:srgbClr val="143C66"/>
                    </a:gs>
                    <a:gs pos="100000">
                      <a:srgbClr val="008080"/>
                    </a:gs>
                  </a:gsLst>
                  <a:lin ang="0" scaled="1"/>
                  <a:tileRect/>
                </a:gra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B6B7191-B86C-4582-AD69-F0F29D4E38C6}"/>
                  </a:ext>
                </a:extLst>
              </p:cNvPr>
              <p:cNvSpPr txBox="1"/>
              <p:nvPr/>
            </p:nvSpPr>
            <p:spPr>
              <a:xfrm>
                <a:off x="5734693" y="4051787"/>
                <a:ext cx="2053238" cy="944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 pitchFamily="34" charset="0"/>
                  </a:rPr>
                  <a:t>More than 50% range improvement </a:t>
                </a:r>
              </a:p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 pitchFamily="34" charset="0"/>
                  </a:rPr>
                  <a:t>on offer for many rates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5452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C11AD-E6BD-4B07-ABAF-2CBB6EA4B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Channelization of 320MHz and PPDU BW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E5372-F731-41F1-AC7A-387F5EC06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Channel configurations of 320MHz</a:t>
            </a:r>
          </a:p>
          <a:p>
            <a:pPr lvl="1"/>
            <a:r>
              <a:rPr lang="en-US" sz="1600" dirty="0"/>
              <a:t>Config 1: Contiguous 320MHz</a:t>
            </a:r>
          </a:p>
          <a:p>
            <a:endParaRPr lang="en-US" sz="2000" dirty="0"/>
          </a:p>
          <a:p>
            <a:pPr lvl="1"/>
            <a:r>
              <a:rPr lang="en-US" sz="1600" dirty="0"/>
              <a:t>Config 2: Noncontiguous 160+160MHz</a:t>
            </a:r>
          </a:p>
          <a:p>
            <a:pPr lvl="2"/>
            <a:r>
              <a:rPr lang="en-US" sz="1400" dirty="0"/>
              <a:t>Each 160 segment can be in different bands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PPDU BW Modes</a:t>
            </a:r>
          </a:p>
          <a:p>
            <a:pPr lvl="1"/>
            <a:r>
              <a:rPr lang="en-US" sz="1600" dirty="0"/>
              <a:t>Existing BW modes: 20MHz, 40MHz, 80MHz, 160MHz, 80+80MHz</a:t>
            </a:r>
          </a:p>
          <a:p>
            <a:pPr lvl="1"/>
            <a:r>
              <a:rPr lang="en-US" sz="1600" dirty="0"/>
              <a:t>New BW modes: 320MHz, 160+160MHz</a:t>
            </a:r>
          </a:p>
          <a:p>
            <a:pPr lvl="2"/>
            <a:r>
              <a:rPr lang="en-US" sz="1400" dirty="0"/>
              <a:t>160+80MHz mode may need more discussion. One option is to supported it as a partial BW mode of 160+160MHz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F68F0-A741-4702-9A19-AFBA68366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7" name="사다리꼴 32">
            <a:extLst>
              <a:ext uri="{FF2B5EF4-FFF2-40B4-BE49-F238E27FC236}">
                <a16:creationId xmlns:a16="http://schemas.microsoft.com/office/drawing/2014/main" id="{D3D6658E-7B69-4320-9C2E-DE52B25DB82F}"/>
              </a:ext>
            </a:extLst>
          </p:cNvPr>
          <p:cNvSpPr/>
          <p:nvPr/>
        </p:nvSpPr>
        <p:spPr bwMode="auto">
          <a:xfrm>
            <a:off x="1552984" y="3579928"/>
            <a:ext cx="1575417" cy="353128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98" tIns="34299" rIns="68598" bIns="34299" numCol="1" rtlCol="0" anchor="t" anchorCtr="0" compatLnSpc="1">
            <a:prstTxWarp prst="textNoShape">
              <a:avLst/>
            </a:prstTxWarp>
          </a:bodyPr>
          <a:lstStyle/>
          <a:p>
            <a:pPr defTabSz="685983">
              <a:defRPr/>
            </a:pPr>
            <a:endParaRPr lang="ko-KR" altLang="en-US" sz="900" kern="0" dirty="0">
              <a:solidFill>
                <a:srgbClr val="000000"/>
              </a:solidFill>
              <a:ea typeface="굴림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F6840A-5E6A-4191-A85B-EF58B647CBD1}"/>
              </a:ext>
            </a:extLst>
          </p:cNvPr>
          <p:cNvSpPr txBox="1"/>
          <p:nvPr/>
        </p:nvSpPr>
        <p:spPr>
          <a:xfrm>
            <a:off x="2045837" y="3641076"/>
            <a:ext cx="5533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983" eaLnBrk="1" latinLnBrk="1" hangingPunct="1">
              <a:defRPr/>
            </a:pPr>
            <a:r>
              <a:rPr kumimoji="1" lang="en-US" altLang="ko-KR" sz="900" kern="0" dirty="0">
                <a:solidFill>
                  <a:srgbClr val="000000"/>
                </a:solidFill>
                <a:ea typeface="굴림" charset="-127"/>
              </a:rPr>
              <a:t>160MHz</a:t>
            </a:r>
            <a:endParaRPr kumimoji="1" lang="ko-KR" altLang="en-US" sz="900" kern="0" dirty="0">
              <a:solidFill>
                <a:srgbClr val="000000"/>
              </a:solidFill>
              <a:ea typeface="굴림" charset="-127"/>
            </a:endParaRPr>
          </a:p>
        </p:txBody>
      </p:sp>
      <p:sp>
        <p:nvSpPr>
          <p:cNvPr id="9" name="사다리꼴 31">
            <a:extLst>
              <a:ext uri="{FF2B5EF4-FFF2-40B4-BE49-F238E27FC236}">
                <a16:creationId xmlns:a16="http://schemas.microsoft.com/office/drawing/2014/main" id="{F82FEDB1-4435-477E-A9AA-2FCA855E0370}"/>
              </a:ext>
            </a:extLst>
          </p:cNvPr>
          <p:cNvSpPr/>
          <p:nvPr/>
        </p:nvSpPr>
        <p:spPr bwMode="auto">
          <a:xfrm>
            <a:off x="3131514" y="3572937"/>
            <a:ext cx="787708" cy="353128"/>
          </a:xfrm>
          <a:prstGeom prst="trapezoid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98" tIns="34299" rIns="68598" bIns="34299" numCol="1" rtlCol="0" anchor="t" anchorCtr="0" compatLnSpc="1">
            <a:prstTxWarp prst="textNoShape">
              <a:avLst/>
            </a:prstTxWarp>
          </a:bodyPr>
          <a:lstStyle/>
          <a:p>
            <a:pPr defTabSz="685983">
              <a:defRPr/>
            </a:pPr>
            <a:r>
              <a:rPr lang="en-US" altLang="ko-KR" sz="900" kern="0" dirty="0">
                <a:solidFill>
                  <a:srgbClr val="000000"/>
                </a:solidFill>
                <a:ea typeface="굴림" charset="-127"/>
              </a:rPr>
              <a:t>Unused SB</a:t>
            </a:r>
            <a:endParaRPr lang="ko-KR" altLang="en-US" sz="900" kern="0" dirty="0">
              <a:solidFill>
                <a:srgbClr val="000000"/>
              </a:solidFill>
              <a:ea typeface="굴림" charset="-127"/>
            </a:endParaRPr>
          </a:p>
        </p:txBody>
      </p:sp>
      <p:sp>
        <p:nvSpPr>
          <p:cNvPr id="10" name="사다리꼴 32">
            <a:extLst>
              <a:ext uri="{FF2B5EF4-FFF2-40B4-BE49-F238E27FC236}">
                <a16:creationId xmlns:a16="http://schemas.microsoft.com/office/drawing/2014/main" id="{F78BF550-77E9-4C6D-B4BC-C0BE79674240}"/>
              </a:ext>
            </a:extLst>
          </p:cNvPr>
          <p:cNvSpPr/>
          <p:nvPr/>
        </p:nvSpPr>
        <p:spPr bwMode="auto">
          <a:xfrm>
            <a:off x="3919223" y="3572937"/>
            <a:ext cx="1578530" cy="353128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98" tIns="34299" rIns="68598" bIns="34299" numCol="1" rtlCol="0" anchor="t" anchorCtr="0" compatLnSpc="1">
            <a:prstTxWarp prst="textNoShape">
              <a:avLst/>
            </a:prstTxWarp>
          </a:bodyPr>
          <a:lstStyle/>
          <a:p>
            <a:pPr defTabSz="685983">
              <a:defRPr/>
            </a:pPr>
            <a:endParaRPr lang="ko-KR" altLang="en-US" sz="900" kern="0" dirty="0">
              <a:solidFill>
                <a:srgbClr val="000000"/>
              </a:solidFill>
              <a:ea typeface="굴림" charset="-127"/>
            </a:endParaRPr>
          </a:p>
        </p:txBody>
      </p:sp>
      <p:sp>
        <p:nvSpPr>
          <p:cNvPr id="11" name="사다리꼴 32">
            <a:extLst>
              <a:ext uri="{FF2B5EF4-FFF2-40B4-BE49-F238E27FC236}">
                <a16:creationId xmlns:a16="http://schemas.microsoft.com/office/drawing/2014/main" id="{886E0FEC-9432-4F35-96AE-B8535D52B202}"/>
              </a:ext>
            </a:extLst>
          </p:cNvPr>
          <p:cNvSpPr/>
          <p:nvPr/>
        </p:nvSpPr>
        <p:spPr bwMode="auto">
          <a:xfrm>
            <a:off x="1547664" y="2636912"/>
            <a:ext cx="3287811" cy="410067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98" tIns="34299" rIns="68598" bIns="34299" numCol="1" rtlCol="0" anchor="t" anchorCtr="0" compatLnSpc="1">
            <a:prstTxWarp prst="textNoShape">
              <a:avLst/>
            </a:prstTxWarp>
          </a:bodyPr>
          <a:lstStyle/>
          <a:p>
            <a:pPr defTabSz="685983">
              <a:defRPr/>
            </a:pPr>
            <a:endParaRPr lang="ko-KR" altLang="en-US" sz="900" kern="0" dirty="0">
              <a:solidFill>
                <a:srgbClr val="000000"/>
              </a:solidFill>
              <a:ea typeface="굴림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4A55FB-5D7F-474B-A481-95EC53BFF961}"/>
              </a:ext>
            </a:extLst>
          </p:cNvPr>
          <p:cNvSpPr txBox="1"/>
          <p:nvPr/>
        </p:nvSpPr>
        <p:spPr>
          <a:xfrm>
            <a:off x="2936900" y="2789600"/>
            <a:ext cx="5865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983" eaLnBrk="1" latinLnBrk="1" hangingPunct="1">
              <a:defRPr/>
            </a:pPr>
            <a:r>
              <a:rPr kumimoji="1" lang="en-US" altLang="ko-KR" sz="900" kern="0" dirty="0">
                <a:solidFill>
                  <a:srgbClr val="000000"/>
                </a:solidFill>
                <a:ea typeface="굴림" charset="-127"/>
              </a:rPr>
              <a:t>320MHz</a:t>
            </a:r>
            <a:endParaRPr kumimoji="1" lang="ko-KR" altLang="en-US" sz="900" kern="0" dirty="0">
              <a:solidFill>
                <a:srgbClr val="000000"/>
              </a:solidFill>
              <a:ea typeface="굴림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040430-D760-4112-A62C-ED652EEDEE8D}"/>
              </a:ext>
            </a:extLst>
          </p:cNvPr>
          <p:cNvSpPr txBox="1"/>
          <p:nvPr/>
        </p:nvSpPr>
        <p:spPr>
          <a:xfrm>
            <a:off x="4415189" y="3652194"/>
            <a:ext cx="5533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983" eaLnBrk="1" latinLnBrk="1" hangingPunct="1">
              <a:defRPr/>
            </a:pPr>
            <a:r>
              <a:rPr kumimoji="1" lang="en-US" altLang="ko-KR" sz="900" kern="0" dirty="0">
                <a:solidFill>
                  <a:srgbClr val="000000"/>
                </a:solidFill>
                <a:ea typeface="굴림" charset="-127"/>
              </a:rPr>
              <a:t>160MHz</a:t>
            </a:r>
            <a:endParaRPr kumimoji="1" lang="ko-KR" altLang="en-US" sz="900" kern="0" dirty="0">
              <a:solidFill>
                <a:srgbClr val="000000"/>
              </a:solidFill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9132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8B62-380A-45F4-A7B1-F64FBB9DB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EHT Tone Plan Design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BCBA8-39AE-403D-B7C8-921EC7D18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Existing BW modes (20/40/80/160/80+80MHz): Use 11ax 4x tone plans 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Proposal for 320/160+160MHz BW modes uses HE160 as a building block</a:t>
            </a:r>
          </a:p>
          <a:p>
            <a:pPr lvl="1"/>
            <a:r>
              <a:rPr kumimoji="1" lang="en-US" altLang="ja-JP" sz="1800" dirty="0"/>
              <a:t>New BW modes: 320MHz, 160+160MHz</a:t>
            </a:r>
          </a:p>
          <a:p>
            <a:pPr lvl="2"/>
            <a:r>
              <a:rPr kumimoji="1" lang="en-US" altLang="ja-JP" sz="1600" dirty="0"/>
              <a:t>160+80MHz could be supported as a partial BW mode of 160+160MHz</a:t>
            </a:r>
          </a:p>
          <a:p>
            <a:pPr lvl="1"/>
            <a:r>
              <a:rPr kumimoji="1" lang="en-US" altLang="ja-JP" sz="1800" dirty="0"/>
              <a:t>Proposal: Use HE160 in each PHY 160MHz </a:t>
            </a:r>
            <a:r>
              <a:rPr kumimoji="1" lang="en-US" altLang="ja-JP" sz="1800" dirty="0" err="1"/>
              <a:t>subband</a:t>
            </a:r>
            <a:endParaRPr kumimoji="1" lang="en-US" altLang="ja-JP" sz="1800" dirty="0"/>
          </a:p>
          <a:p>
            <a:pPr lvl="1"/>
            <a:r>
              <a:rPr kumimoji="1" lang="en-US" altLang="ja-JP" sz="1800" dirty="0"/>
              <a:t>Pros:</a:t>
            </a:r>
          </a:p>
          <a:p>
            <a:pPr lvl="2"/>
            <a:r>
              <a:rPr kumimoji="1" lang="en-US" altLang="ja-JP" sz="1600" dirty="0"/>
              <a:t>P</a:t>
            </a:r>
            <a:r>
              <a:rPr lang="en-US" sz="1600" dirty="0"/>
              <a:t>reserve PHY80 boundaries and tone plan for 80MHz only devices</a:t>
            </a:r>
          </a:p>
          <a:p>
            <a:pPr lvl="2"/>
            <a:r>
              <a:rPr kumimoji="1" lang="en-US" altLang="ja-JP" sz="1600" dirty="0"/>
              <a:t>Be transparent to HW implementation regardless of BW mode</a:t>
            </a:r>
          </a:p>
          <a:p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BE6D5-85DE-48B3-AE39-2C7ECC23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04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FDB0-136C-490F-AA6B-3DAE47E84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EHT 320/160+160MHz Tone Plan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509FE-A0EE-47AC-8D28-DC736BEC1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HE/EHT 80MHz 4x tone plan</a:t>
            </a:r>
            <a:endParaRPr kumimoji="1" lang="en-US" altLang="ja-JP" sz="16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EHT 320/160+160MHz tone plan (examples of combinations)</a:t>
            </a:r>
          </a:p>
          <a:p>
            <a:pPr lvl="1"/>
            <a:r>
              <a:rPr kumimoji="1" lang="en-US" altLang="ja-JP" sz="1600" dirty="0"/>
              <a:t>Duplicate of 2 HE160</a:t>
            </a:r>
          </a:p>
          <a:p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291D-14E7-49FB-901F-04B3C2390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E3DFFF6-329F-4965-A5AD-E92CA352B8E5}"/>
              </a:ext>
            </a:extLst>
          </p:cNvPr>
          <p:cNvGrpSpPr/>
          <p:nvPr/>
        </p:nvGrpSpPr>
        <p:grpSpPr>
          <a:xfrm>
            <a:off x="83045" y="2508033"/>
            <a:ext cx="8928311" cy="1857071"/>
            <a:chOff x="83045" y="4708396"/>
            <a:chExt cx="8928311" cy="1857071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8689183-6E76-4FA0-BF3E-2D7A4133A3F5}"/>
                </a:ext>
              </a:extLst>
            </p:cNvPr>
            <p:cNvSpPr txBox="1"/>
            <p:nvPr/>
          </p:nvSpPr>
          <p:spPr>
            <a:xfrm>
              <a:off x="3055313" y="6257690"/>
              <a:ext cx="31323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HE80/EHT80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0B016E5-4424-432A-AAD3-8C4AAB508E77}"/>
                </a:ext>
              </a:extLst>
            </p:cNvPr>
            <p:cNvSpPr txBox="1"/>
            <p:nvPr/>
          </p:nvSpPr>
          <p:spPr>
            <a:xfrm>
              <a:off x="193603" y="4742528"/>
              <a:ext cx="493025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12 Edge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4084473-7442-4FAB-A71F-CDCB4E2D3283}"/>
                </a:ext>
              </a:extLst>
            </p:cNvPr>
            <p:cNvSpPr txBox="1"/>
            <p:nvPr/>
          </p:nvSpPr>
          <p:spPr>
            <a:xfrm>
              <a:off x="219027" y="4981167"/>
              <a:ext cx="465511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14D9EC1-CF05-407B-A2A4-8B287ACD4760}"/>
                </a:ext>
              </a:extLst>
            </p:cNvPr>
            <p:cNvSpPr txBox="1"/>
            <p:nvPr/>
          </p:nvSpPr>
          <p:spPr>
            <a:xfrm>
              <a:off x="157330" y="5233896"/>
              <a:ext cx="514685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8D5D138-6FD3-4177-AFC1-A1376E481E2B}"/>
                </a:ext>
              </a:extLst>
            </p:cNvPr>
            <p:cNvSpPr txBox="1"/>
            <p:nvPr/>
          </p:nvSpPr>
          <p:spPr>
            <a:xfrm>
              <a:off x="157330" y="5540784"/>
              <a:ext cx="495887" cy="1968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15A524CF-4487-44FB-9B15-C4E69A7789F3}"/>
                </a:ext>
              </a:extLst>
            </p:cNvPr>
            <p:cNvGrpSpPr/>
            <p:nvPr/>
          </p:nvGrpSpPr>
          <p:grpSpPr>
            <a:xfrm>
              <a:off x="4324225" y="4742381"/>
              <a:ext cx="432776" cy="175857"/>
              <a:chOff x="5409613" y="2261724"/>
              <a:chExt cx="576884" cy="234414"/>
            </a:xfrm>
          </p:grpSpPr>
          <p:sp>
            <p:nvSpPr>
              <p:cNvPr id="197" name="Trapezoid 196">
                <a:extLst>
                  <a:ext uri="{FF2B5EF4-FFF2-40B4-BE49-F238E27FC236}">
                    <a16:creationId xmlns:a16="http://schemas.microsoft.com/office/drawing/2014/main" id="{A1FBF998-B21C-4EE6-871E-B611FCC563FA}"/>
                  </a:ext>
                </a:extLst>
              </p:cNvPr>
              <p:cNvSpPr/>
              <p:nvPr/>
            </p:nvSpPr>
            <p:spPr bwMode="auto">
              <a:xfrm>
                <a:off x="5409613" y="2265740"/>
                <a:ext cx="177031" cy="22464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198" name="Trapezoid 197">
                <a:extLst>
                  <a:ext uri="{FF2B5EF4-FFF2-40B4-BE49-F238E27FC236}">
                    <a16:creationId xmlns:a16="http://schemas.microsoft.com/office/drawing/2014/main" id="{502C32F3-6706-4482-8654-5924E5B3726F}"/>
                  </a:ext>
                </a:extLst>
              </p:cNvPr>
              <p:cNvSpPr/>
              <p:nvPr/>
            </p:nvSpPr>
            <p:spPr bwMode="auto">
              <a:xfrm>
                <a:off x="5826707" y="2261724"/>
                <a:ext cx="159790" cy="23441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F5C3F0B9-0155-4E68-A660-D02CE85C1FBA}"/>
                </a:ext>
              </a:extLst>
            </p:cNvPr>
            <p:cNvGrpSpPr/>
            <p:nvPr/>
          </p:nvGrpSpPr>
          <p:grpSpPr>
            <a:xfrm>
              <a:off x="4322264" y="4974053"/>
              <a:ext cx="435632" cy="168532"/>
              <a:chOff x="5423047" y="2261725"/>
              <a:chExt cx="580691" cy="224650"/>
            </a:xfrm>
          </p:grpSpPr>
          <p:sp>
            <p:nvSpPr>
              <p:cNvPr id="195" name="Trapezoid 194">
                <a:extLst>
                  <a:ext uri="{FF2B5EF4-FFF2-40B4-BE49-F238E27FC236}">
                    <a16:creationId xmlns:a16="http://schemas.microsoft.com/office/drawing/2014/main" id="{8B911DA6-A383-4E7D-80F1-8436335FF99F}"/>
                  </a:ext>
                </a:extLst>
              </p:cNvPr>
              <p:cNvSpPr/>
              <p:nvPr/>
            </p:nvSpPr>
            <p:spPr bwMode="auto">
              <a:xfrm>
                <a:off x="5423047" y="2265741"/>
                <a:ext cx="163597" cy="21557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196" name="Trapezoid 195">
                <a:extLst>
                  <a:ext uri="{FF2B5EF4-FFF2-40B4-BE49-F238E27FC236}">
                    <a16:creationId xmlns:a16="http://schemas.microsoft.com/office/drawing/2014/main" id="{5A2197D6-ABB7-48E1-AE99-4BABACC0A22D}"/>
                  </a:ext>
                </a:extLst>
              </p:cNvPr>
              <p:cNvSpPr/>
              <p:nvPr/>
            </p:nvSpPr>
            <p:spPr bwMode="auto">
              <a:xfrm>
                <a:off x="5826707" y="2261725"/>
                <a:ext cx="177031" cy="224650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50568E7-A4E1-4138-AA88-EC0DCCC4AEB4}"/>
                </a:ext>
              </a:extLst>
            </p:cNvPr>
            <p:cNvGrpSpPr/>
            <p:nvPr/>
          </p:nvGrpSpPr>
          <p:grpSpPr>
            <a:xfrm>
              <a:off x="4303167" y="5215659"/>
              <a:ext cx="459101" cy="222180"/>
              <a:chOff x="5409613" y="2265740"/>
              <a:chExt cx="611975" cy="228154"/>
            </a:xfrm>
          </p:grpSpPr>
          <p:sp>
            <p:nvSpPr>
              <p:cNvPr id="193" name="Trapezoid 192">
                <a:extLst>
                  <a:ext uri="{FF2B5EF4-FFF2-40B4-BE49-F238E27FC236}">
                    <a16:creationId xmlns:a16="http://schemas.microsoft.com/office/drawing/2014/main" id="{D927F93A-FF7B-4EF1-9B11-5B65DC0F1093}"/>
                  </a:ext>
                </a:extLst>
              </p:cNvPr>
              <p:cNvSpPr/>
              <p:nvPr/>
            </p:nvSpPr>
            <p:spPr bwMode="auto">
              <a:xfrm>
                <a:off x="5409613" y="2265740"/>
                <a:ext cx="177031" cy="22464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194" name="Trapezoid 193">
                <a:extLst>
                  <a:ext uri="{FF2B5EF4-FFF2-40B4-BE49-F238E27FC236}">
                    <a16:creationId xmlns:a16="http://schemas.microsoft.com/office/drawing/2014/main" id="{AC4772EE-8EB6-4A9E-B026-192C3E3676F4}"/>
                  </a:ext>
                </a:extLst>
              </p:cNvPr>
              <p:cNvSpPr/>
              <p:nvPr/>
            </p:nvSpPr>
            <p:spPr bwMode="auto">
              <a:xfrm>
                <a:off x="5826704" y="2269716"/>
                <a:ext cx="194884" cy="22417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C11C8908-FE88-4FC7-AA7C-DB6F140D0FF5}"/>
                </a:ext>
              </a:extLst>
            </p:cNvPr>
            <p:cNvGrpSpPr/>
            <p:nvPr/>
          </p:nvGrpSpPr>
          <p:grpSpPr>
            <a:xfrm>
              <a:off x="4330236" y="5534325"/>
              <a:ext cx="429216" cy="206988"/>
              <a:chOff x="5409613" y="2261726"/>
              <a:chExt cx="572139" cy="228663"/>
            </a:xfrm>
          </p:grpSpPr>
          <p:sp>
            <p:nvSpPr>
              <p:cNvPr id="191" name="Trapezoid 190">
                <a:extLst>
                  <a:ext uri="{FF2B5EF4-FFF2-40B4-BE49-F238E27FC236}">
                    <a16:creationId xmlns:a16="http://schemas.microsoft.com/office/drawing/2014/main" id="{432461EC-F00F-4DD5-A115-2640786D0EA9}"/>
                  </a:ext>
                </a:extLst>
              </p:cNvPr>
              <p:cNvSpPr/>
              <p:nvPr/>
            </p:nvSpPr>
            <p:spPr bwMode="auto">
              <a:xfrm>
                <a:off x="5409613" y="2265740"/>
                <a:ext cx="177031" cy="22464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192" name="Trapezoid 191">
                <a:extLst>
                  <a:ext uri="{FF2B5EF4-FFF2-40B4-BE49-F238E27FC236}">
                    <a16:creationId xmlns:a16="http://schemas.microsoft.com/office/drawing/2014/main" id="{FF5824C2-59FE-46BF-B666-FDD5769CE7F6}"/>
                  </a:ext>
                </a:extLst>
              </p:cNvPr>
              <p:cNvSpPr/>
              <p:nvPr/>
            </p:nvSpPr>
            <p:spPr bwMode="auto">
              <a:xfrm>
                <a:off x="5802644" y="2261726"/>
                <a:ext cx="179108" cy="224647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3075C04-9A54-4C2D-B154-A3704786A4A5}"/>
                </a:ext>
              </a:extLst>
            </p:cNvPr>
            <p:cNvSpPr txBox="1"/>
            <p:nvPr/>
          </p:nvSpPr>
          <p:spPr>
            <a:xfrm>
              <a:off x="8377170" y="4734459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4C6BE40-7FFD-441D-8F1A-8D00FEAC37B7}"/>
                </a:ext>
              </a:extLst>
            </p:cNvPr>
            <p:cNvSpPr txBox="1"/>
            <p:nvPr/>
          </p:nvSpPr>
          <p:spPr>
            <a:xfrm>
              <a:off x="8376992" y="4948078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C9F5B17-4571-41A2-94D4-EB9D9E7341E7}"/>
                </a:ext>
              </a:extLst>
            </p:cNvPr>
            <p:cNvSpPr txBox="1"/>
            <p:nvPr/>
          </p:nvSpPr>
          <p:spPr>
            <a:xfrm>
              <a:off x="8383526" y="5191781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867656B-972E-45A5-8915-9F9097DD86B5}"/>
                </a:ext>
              </a:extLst>
            </p:cNvPr>
            <p:cNvSpPr txBox="1"/>
            <p:nvPr/>
          </p:nvSpPr>
          <p:spPr>
            <a:xfrm>
              <a:off x="8383526" y="5525751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250E2FE-FEFD-49A1-93FF-B972685EB353}"/>
                </a:ext>
              </a:extLst>
            </p:cNvPr>
            <p:cNvSpPr txBox="1"/>
            <p:nvPr/>
          </p:nvSpPr>
          <p:spPr>
            <a:xfrm>
              <a:off x="8401578" y="6013264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228AB85-F046-406A-8CA8-7CC52DD184BE}"/>
                </a:ext>
              </a:extLst>
            </p:cNvPr>
            <p:cNvSpPr txBox="1"/>
            <p:nvPr/>
          </p:nvSpPr>
          <p:spPr>
            <a:xfrm>
              <a:off x="4384981" y="4708396"/>
              <a:ext cx="276654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7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5FA199A-2AB6-4E14-8A4C-4E2BA76B7F58}"/>
                </a:ext>
              </a:extLst>
            </p:cNvPr>
            <p:cNvSpPr txBox="1"/>
            <p:nvPr/>
          </p:nvSpPr>
          <p:spPr>
            <a:xfrm>
              <a:off x="4394005" y="4934045"/>
              <a:ext cx="276654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7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5173682-F44B-4957-9886-F0876F91DFCD}"/>
                </a:ext>
              </a:extLst>
            </p:cNvPr>
            <p:cNvSpPr txBox="1"/>
            <p:nvPr/>
          </p:nvSpPr>
          <p:spPr>
            <a:xfrm>
              <a:off x="4384981" y="5204831"/>
              <a:ext cx="276654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7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817FD13-DFA9-42C6-98A1-43DF19FE8A80}"/>
                </a:ext>
              </a:extLst>
            </p:cNvPr>
            <p:cNvSpPr txBox="1"/>
            <p:nvPr/>
          </p:nvSpPr>
          <p:spPr>
            <a:xfrm>
              <a:off x="4403025" y="5529763"/>
              <a:ext cx="276654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7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5B1F68BC-DD95-4D1C-8626-2E73F59A5EDA}"/>
                </a:ext>
              </a:extLst>
            </p:cNvPr>
            <p:cNvSpPr txBox="1"/>
            <p:nvPr/>
          </p:nvSpPr>
          <p:spPr>
            <a:xfrm>
              <a:off x="83045" y="5989567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8C5E2F9A-74D6-4089-9A81-043A4F6CE6A5}"/>
                </a:ext>
              </a:extLst>
            </p:cNvPr>
            <p:cNvSpPr/>
            <p:nvPr/>
          </p:nvSpPr>
          <p:spPr bwMode="auto">
            <a:xfrm>
              <a:off x="653217" y="6001704"/>
              <a:ext cx="7774936" cy="186543"/>
            </a:xfrm>
            <a:prstGeom prst="trapezoid">
              <a:avLst/>
            </a:prstGeom>
            <a:solidFill>
              <a:srgbClr val="7030A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996 usable</a:t>
              </a:r>
              <a:r>
                <a:rPr kumimoji="0" lang="en-US" sz="900" b="0" i="0" u="none" strike="noStrike" kern="0" cap="none" spc="0" normalizeH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tones +5 DC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33A19E32-96F2-4577-93BA-342F54090561}"/>
                </a:ext>
              </a:extLst>
            </p:cNvPr>
            <p:cNvGrpSpPr/>
            <p:nvPr/>
          </p:nvGrpSpPr>
          <p:grpSpPr>
            <a:xfrm>
              <a:off x="659503" y="4733347"/>
              <a:ext cx="3664828" cy="998685"/>
              <a:chOff x="659503" y="4733347"/>
              <a:chExt cx="3664828" cy="998685"/>
            </a:xfrm>
          </p:grpSpPr>
          <p:sp>
            <p:nvSpPr>
              <p:cNvPr id="122" name="Trapezoid 121">
                <a:extLst>
                  <a:ext uri="{FF2B5EF4-FFF2-40B4-BE49-F238E27FC236}">
                    <a16:creationId xmlns:a16="http://schemas.microsoft.com/office/drawing/2014/main" id="{DFE3C282-F4C8-4188-8E95-67E3E3462D73}"/>
                  </a:ext>
                </a:extLst>
              </p:cNvPr>
              <p:cNvSpPr/>
              <p:nvPr/>
            </p:nvSpPr>
            <p:spPr bwMode="auto">
              <a:xfrm>
                <a:off x="1712618" y="474252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23" name="Trapezoid 122">
                <a:extLst>
                  <a:ext uri="{FF2B5EF4-FFF2-40B4-BE49-F238E27FC236}">
                    <a16:creationId xmlns:a16="http://schemas.microsoft.com/office/drawing/2014/main" id="{753B875A-6ACB-4C9C-88E3-AFEB53787A0C}"/>
                  </a:ext>
                </a:extLst>
              </p:cNvPr>
              <p:cNvSpPr/>
              <p:nvPr/>
            </p:nvSpPr>
            <p:spPr bwMode="auto">
              <a:xfrm>
                <a:off x="1287613" y="474395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24" name="Trapezoid 123">
                <a:extLst>
                  <a:ext uri="{FF2B5EF4-FFF2-40B4-BE49-F238E27FC236}">
                    <a16:creationId xmlns:a16="http://schemas.microsoft.com/office/drawing/2014/main" id="{048CE0DA-5F33-461A-AB11-5AF49C20CBDD}"/>
                  </a:ext>
                </a:extLst>
              </p:cNvPr>
              <p:cNvSpPr/>
              <p:nvPr/>
            </p:nvSpPr>
            <p:spPr bwMode="auto">
              <a:xfrm>
                <a:off x="1874290" y="4743950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25" name="Trapezoid 124">
                <a:extLst>
                  <a:ext uri="{FF2B5EF4-FFF2-40B4-BE49-F238E27FC236}">
                    <a16:creationId xmlns:a16="http://schemas.microsoft.com/office/drawing/2014/main" id="{E7A5D3FE-060C-4793-B20F-62615656E08C}"/>
                  </a:ext>
                </a:extLst>
              </p:cNvPr>
              <p:cNvSpPr/>
              <p:nvPr/>
            </p:nvSpPr>
            <p:spPr bwMode="auto">
              <a:xfrm>
                <a:off x="877577" y="474395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26" name="Trapezoid 125">
                <a:extLst>
                  <a:ext uri="{FF2B5EF4-FFF2-40B4-BE49-F238E27FC236}">
                    <a16:creationId xmlns:a16="http://schemas.microsoft.com/office/drawing/2014/main" id="{D048A130-FD76-449F-B18E-E1827D8AAB0E}"/>
                  </a:ext>
                </a:extLst>
              </p:cNvPr>
              <p:cNvSpPr/>
              <p:nvPr/>
            </p:nvSpPr>
            <p:spPr bwMode="auto">
              <a:xfrm>
                <a:off x="1133437" y="4745381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27" name="Trapezoid 126">
                <a:extLst>
                  <a:ext uri="{FF2B5EF4-FFF2-40B4-BE49-F238E27FC236}">
                    <a16:creationId xmlns:a16="http://schemas.microsoft.com/office/drawing/2014/main" id="{1BCAC81D-7C86-462F-8CE2-00CCA99EF08E}"/>
                  </a:ext>
                </a:extLst>
              </p:cNvPr>
              <p:cNvSpPr/>
              <p:nvPr/>
            </p:nvSpPr>
            <p:spPr bwMode="auto">
              <a:xfrm>
                <a:off x="2128826" y="4743956"/>
                <a:ext cx="151322" cy="16581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28" name="Trapezoid 127">
                <a:extLst>
                  <a:ext uri="{FF2B5EF4-FFF2-40B4-BE49-F238E27FC236}">
                    <a16:creationId xmlns:a16="http://schemas.microsoft.com/office/drawing/2014/main" id="{F0682390-A9FF-4A9D-80DC-EE3D539CAD09}"/>
                  </a:ext>
                </a:extLst>
              </p:cNvPr>
              <p:cNvSpPr/>
              <p:nvPr/>
            </p:nvSpPr>
            <p:spPr bwMode="auto">
              <a:xfrm>
                <a:off x="2280651" y="4745382"/>
                <a:ext cx="142496" cy="164393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29" name="Trapezoid 128">
                <a:extLst>
                  <a:ext uri="{FF2B5EF4-FFF2-40B4-BE49-F238E27FC236}">
                    <a16:creationId xmlns:a16="http://schemas.microsoft.com/office/drawing/2014/main" id="{08A4B4D3-7B38-4774-A95E-CEB4D82B31CB}"/>
                  </a:ext>
                </a:extLst>
              </p:cNvPr>
              <p:cNvSpPr/>
              <p:nvPr/>
            </p:nvSpPr>
            <p:spPr bwMode="auto">
              <a:xfrm>
                <a:off x="2030465" y="4745379"/>
                <a:ext cx="104272" cy="16439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30" name="Trapezoid 129">
                <a:extLst>
                  <a:ext uri="{FF2B5EF4-FFF2-40B4-BE49-F238E27FC236}">
                    <a16:creationId xmlns:a16="http://schemas.microsoft.com/office/drawing/2014/main" id="{4FABA625-C525-4F04-ADBC-C196266EE441}"/>
                  </a:ext>
                </a:extLst>
              </p:cNvPr>
              <p:cNvSpPr/>
              <p:nvPr/>
            </p:nvSpPr>
            <p:spPr bwMode="auto">
              <a:xfrm>
                <a:off x="724688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31" name="Trapezoid 130">
                <a:extLst>
                  <a:ext uri="{FF2B5EF4-FFF2-40B4-BE49-F238E27FC236}">
                    <a16:creationId xmlns:a16="http://schemas.microsoft.com/office/drawing/2014/main" id="{9304E172-20F0-44E7-BD03-ED6A15BEDFD1}"/>
                  </a:ext>
                </a:extLst>
              </p:cNvPr>
              <p:cNvSpPr/>
              <p:nvPr/>
            </p:nvSpPr>
            <p:spPr bwMode="auto">
              <a:xfrm>
                <a:off x="1134110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32" name="Trapezoid 131">
                <a:extLst>
                  <a:ext uri="{FF2B5EF4-FFF2-40B4-BE49-F238E27FC236}">
                    <a16:creationId xmlns:a16="http://schemas.microsoft.com/office/drawing/2014/main" id="{7F744424-3454-4B80-A701-5E8F7F8EF18E}"/>
                  </a:ext>
                </a:extLst>
              </p:cNvPr>
              <p:cNvSpPr/>
              <p:nvPr/>
            </p:nvSpPr>
            <p:spPr bwMode="auto">
              <a:xfrm>
                <a:off x="1710077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33" name="Trapezoid 132">
                <a:extLst>
                  <a:ext uri="{FF2B5EF4-FFF2-40B4-BE49-F238E27FC236}">
                    <a16:creationId xmlns:a16="http://schemas.microsoft.com/office/drawing/2014/main" id="{78D4CB84-B8F2-4503-9131-E9D6D46678BC}"/>
                  </a:ext>
                </a:extLst>
              </p:cNvPr>
              <p:cNvSpPr/>
              <p:nvPr/>
            </p:nvSpPr>
            <p:spPr bwMode="auto">
              <a:xfrm>
                <a:off x="2121703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34" name="Trapezoid 133">
                <a:extLst>
                  <a:ext uri="{FF2B5EF4-FFF2-40B4-BE49-F238E27FC236}">
                    <a16:creationId xmlns:a16="http://schemas.microsoft.com/office/drawing/2014/main" id="{D02A5E88-4D98-4EFD-8F6B-48BC940D2813}"/>
                  </a:ext>
                </a:extLst>
              </p:cNvPr>
              <p:cNvSpPr/>
              <p:nvPr/>
            </p:nvSpPr>
            <p:spPr bwMode="auto">
              <a:xfrm>
                <a:off x="720386" y="474395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35" name="Trapezoid 134">
                <a:extLst>
                  <a:ext uri="{FF2B5EF4-FFF2-40B4-BE49-F238E27FC236}">
                    <a16:creationId xmlns:a16="http://schemas.microsoft.com/office/drawing/2014/main" id="{9FAA9729-00D0-4BD6-A6DE-4FA33A446806}"/>
                  </a:ext>
                </a:extLst>
              </p:cNvPr>
              <p:cNvSpPr/>
              <p:nvPr/>
            </p:nvSpPr>
            <p:spPr bwMode="auto">
              <a:xfrm>
                <a:off x="659503" y="5541268"/>
                <a:ext cx="1834027" cy="190490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</a:t>
                </a:r>
              </a:p>
            </p:txBody>
          </p:sp>
          <p:sp>
            <p:nvSpPr>
              <p:cNvPr id="136" name="Trapezoid 135">
                <a:extLst>
                  <a:ext uri="{FF2B5EF4-FFF2-40B4-BE49-F238E27FC236}">
                    <a16:creationId xmlns:a16="http://schemas.microsoft.com/office/drawing/2014/main" id="{CDE1A777-0BD7-40E7-9992-A04FA21DBDFC}"/>
                  </a:ext>
                </a:extLst>
              </p:cNvPr>
              <p:cNvSpPr/>
              <p:nvPr/>
            </p:nvSpPr>
            <p:spPr bwMode="auto">
              <a:xfrm>
                <a:off x="711985" y="5211988"/>
                <a:ext cx="736722" cy="222836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137" name="Trapezoid 136">
                <a:extLst>
                  <a:ext uri="{FF2B5EF4-FFF2-40B4-BE49-F238E27FC236}">
                    <a16:creationId xmlns:a16="http://schemas.microsoft.com/office/drawing/2014/main" id="{65F8C9A5-6D82-4BC7-A439-D0FE893F9D33}"/>
                  </a:ext>
                </a:extLst>
              </p:cNvPr>
              <p:cNvSpPr/>
              <p:nvPr/>
            </p:nvSpPr>
            <p:spPr bwMode="auto">
              <a:xfrm>
                <a:off x="1695765" y="5221015"/>
                <a:ext cx="721726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138" name="Trapezoid 137">
                <a:extLst>
                  <a:ext uri="{FF2B5EF4-FFF2-40B4-BE49-F238E27FC236}">
                    <a16:creationId xmlns:a16="http://schemas.microsoft.com/office/drawing/2014/main" id="{EEF2550B-B278-402B-AAC0-FA25E9E9DF4B}"/>
                  </a:ext>
                </a:extLst>
              </p:cNvPr>
              <p:cNvSpPr/>
              <p:nvPr/>
            </p:nvSpPr>
            <p:spPr bwMode="auto">
              <a:xfrm>
                <a:off x="1441753" y="4742369"/>
                <a:ext cx="48347" cy="16853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39" name="Trapezoid 138">
                <a:extLst>
                  <a:ext uri="{FF2B5EF4-FFF2-40B4-BE49-F238E27FC236}">
                    <a16:creationId xmlns:a16="http://schemas.microsoft.com/office/drawing/2014/main" id="{2FED950F-5C35-4C44-A1B0-D636A635927E}"/>
                  </a:ext>
                </a:extLst>
              </p:cNvPr>
              <p:cNvSpPr/>
              <p:nvPr/>
            </p:nvSpPr>
            <p:spPr bwMode="auto">
              <a:xfrm>
                <a:off x="1023368" y="4739356"/>
                <a:ext cx="107956" cy="17041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40" name="Trapezoid 139">
                <a:extLst>
                  <a:ext uri="{FF2B5EF4-FFF2-40B4-BE49-F238E27FC236}">
                    <a16:creationId xmlns:a16="http://schemas.microsoft.com/office/drawing/2014/main" id="{98D41C4F-7CF9-4A55-8957-EE95C4592786}"/>
                  </a:ext>
                </a:extLst>
              </p:cNvPr>
              <p:cNvSpPr/>
              <p:nvPr/>
            </p:nvSpPr>
            <p:spPr bwMode="auto">
              <a:xfrm>
                <a:off x="667858" y="4737807"/>
                <a:ext cx="52451" cy="173093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41" name="Trapezoid 140">
                <a:extLst>
                  <a:ext uri="{FF2B5EF4-FFF2-40B4-BE49-F238E27FC236}">
                    <a16:creationId xmlns:a16="http://schemas.microsoft.com/office/drawing/2014/main" id="{18710D9F-9013-44D3-B88D-9D69D5A73FE7}"/>
                  </a:ext>
                </a:extLst>
              </p:cNvPr>
              <p:cNvSpPr/>
              <p:nvPr/>
            </p:nvSpPr>
            <p:spPr bwMode="auto">
              <a:xfrm>
                <a:off x="1655850" y="4733347"/>
                <a:ext cx="53318" cy="177554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42" name="Trapezoid 141">
                <a:extLst>
                  <a:ext uri="{FF2B5EF4-FFF2-40B4-BE49-F238E27FC236}">
                    <a16:creationId xmlns:a16="http://schemas.microsoft.com/office/drawing/2014/main" id="{C4757540-4DC8-4841-86F2-E7CCD28320C3}"/>
                  </a:ext>
                </a:extLst>
              </p:cNvPr>
              <p:cNvSpPr/>
              <p:nvPr/>
            </p:nvSpPr>
            <p:spPr bwMode="auto">
              <a:xfrm>
                <a:off x="2421390" y="4742371"/>
                <a:ext cx="110206" cy="167404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600" kern="0" dirty="0">
                    <a:solidFill>
                      <a:prstClr val="black"/>
                    </a:solidFill>
                    <a:latin typeface="Qualcomm Office Regular"/>
                  </a:rPr>
                  <a:t>2</a:t>
                </a:r>
                <a:endPara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endParaRPr>
              </a:p>
            </p:txBody>
          </p:sp>
          <p:sp>
            <p:nvSpPr>
              <p:cNvPr id="143" name="Trapezoid 142">
                <a:extLst>
                  <a:ext uri="{FF2B5EF4-FFF2-40B4-BE49-F238E27FC236}">
                    <a16:creationId xmlns:a16="http://schemas.microsoft.com/office/drawing/2014/main" id="{C6582567-A7C1-4439-90C5-DA2D7A4BB503}"/>
                  </a:ext>
                </a:extLst>
              </p:cNvPr>
              <p:cNvSpPr/>
              <p:nvPr/>
            </p:nvSpPr>
            <p:spPr bwMode="auto">
              <a:xfrm>
                <a:off x="1433398" y="4965012"/>
                <a:ext cx="55742" cy="17566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44" name="Trapezoid 143">
                <a:extLst>
                  <a:ext uri="{FF2B5EF4-FFF2-40B4-BE49-F238E27FC236}">
                    <a16:creationId xmlns:a16="http://schemas.microsoft.com/office/drawing/2014/main" id="{93000EED-90DC-4E9A-B5B2-8C4F596333C9}"/>
                  </a:ext>
                </a:extLst>
              </p:cNvPr>
              <p:cNvSpPr/>
              <p:nvPr/>
            </p:nvSpPr>
            <p:spPr bwMode="auto">
              <a:xfrm>
                <a:off x="1021275" y="4955989"/>
                <a:ext cx="114358" cy="18303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45" name="Trapezoid 144">
                <a:extLst>
                  <a:ext uri="{FF2B5EF4-FFF2-40B4-BE49-F238E27FC236}">
                    <a16:creationId xmlns:a16="http://schemas.microsoft.com/office/drawing/2014/main" id="{DA1D67B0-2F5A-43B8-B695-F2D876EFE720}"/>
                  </a:ext>
                </a:extLst>
              </p:cNvPr>
              <p:cNvSpPr/>
              <p:nvPr/>
            </p:nvSpPr>
            <p:spPr bwMode="auto">
              <a:xfrm>
                <a:off x="659503" y="4959942"/>
                <a:ext cx="62911" cy="18072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46" name="Trapezoid 145">
                <a:extLst>
                  <a:ext uri="{FF2B5EF4-FFF2-40B4-BE49-F238E27FC236}">
                    <a16:creationId xmlns:a16="http://schemas.microsoft.com/office/drawing/2014/main" id="{9F59C4EA-7F88-475F-A760-4121B64FA9FE}"/>
                  </a:ext>
                </a:extLst>
              </p:cNvPr>
              <p:cNvSpPr/>
              <p:nvPr/>
            </p:nvSpPr>
            <p:spPr bwMode="auto">
              <a:xfrm>
                <a:off x="1643348" y="4955990"/>
                <a:ext cx="65914" cy="18468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47" name="Trapezoid 146">
                <a:extLst>
                  <a:ext uri="{FF2B5EF4-FFF2-40B4-BE49-F238E27FC236}">
                    <a16:creationId xmlns:a16="http://schemas.microsoft.com/office/drawing/2014/main" id="{6C5BDAA2-8991-497A-BEC4-00DF14C89E50}"/>
                  </a:ext>
                </a:extLst>
              </p:cNvPr>
              <p:cNvSpPr/>
              <p:nvPr/>
            </p:nvSpPr>
            <p:spPr bwMode="auto">
              <a:xfrm>
                <a:off x="2419299" y="4965014"/>
                <a:ext cx="110906" cy="17565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48" name="Trapezoid 147">
                <a:extLst>
                  <a:ext uri="{FF2B5EF4-FFF2-40B4-BE49-F238E27FC236}">
                    <a16:creationId xmlns:a16="http://schemas.microsoft.com/office/drawing/2014/main" id="{BEBC3513-DDCE-4382-8A77-F1DD219F7592}"/>
                  </a:ext>
                </a:extLst>
              </p:cNvPr>
              <p:cNvSpPr/>
              <p:nvPr/>
            </p:nvSpPr>
            <p:spPr bwMode="auto">
              <a:xfrm>
                <a:off x="2028371" y="4968025"/>
                <a:ext cx="99779" cy="17264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49" name="Trapezoid 148">
                <a:extLst>
                  <a:ext uri="{FF2B5EF4-FFF2-40B4-BE49-F238E27FC236}">
                    <a16:creationId xmlns:a16="http://schemas.microsoft.com/office/drawing/2014/main" id="{9FE33653-958A-46D6-ABE4-48831406A757}"/>
                  </a:ext>
                </a:extLst>
              </p:cNvPr>
              <p:cNvSpPr/>
              <p:nvPr/>
            </p:nvSpPr>
            <p:spPr bwMode="auto">
              <a:xfrm>
                <a:off x="1648782" y="5244827"/>
                <a:ext cx="55042" cy="19365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50" name="Trapezoid 149">
                <a:extLst>
                  <a:ext uri="{FF2B5EF4-FFF2-40B4-BE49-F238E27FC236}">
                    <a16:creationId xmlns:a16="http://schemas.microsoft.com/office/drawing/2014/main" id="{72EFE5E4-B09B-4BCF-8E6E-F3E2926FD6E5}"/>
                  </a:ext>
                </a:extLst>
              </p:cNvPr>
              <p:cNvSpPr/>
              <p:nvPr/>
            </p:nvSpPr>
            <p:spPr bwMode="auto">
              <a:xfrm>
                <a:off x="1440469" y="5235800"/>
                <a:ext cx="50357" cy="20203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51" name="Trapezoid 150">
                <a:extLst>
                  <a:ext uri="{FF2B5EF4-FFF2-40B4-BE49-F238E27FC236}">
                    <a16:creationId xmlns:a16="http://schemas.microsoft.com/office/drawing/2014/main" id="{FB36E72A-F85A-4C65-9892-904342BDC294}"/>
                  </a:ext>
                </a:extLst>
              </p:cNvPr>
              <p:cNvSpPr/>
              <p:nvPr/>
            </p:nvSpPr>
            <p:spPr bwMode="auto">
              <a:xfrm>
                <a:off x="3085050" y="4743956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52" name="Trapezoid 151">
                <a:extLst>
                  <a:ext uri="{FF2B5EF4-FFF2-40B4-BE49-F238E27FC236}">
                    <a16:creationId xmlns:a16="http://schemas.microsoft.com/office/drawing/2014/main" id="{B2170DC5-9B49-45B8-8229-CB4831645583}"/>
                  </a:ext>
                </a:extLst>
              </p:cNvPr>
              <p:cNvSpPr/>
              <p:nvPr/>
            </p:nvSpPr>
            <p:spPr bwMode="auto">
              <a:xfrm>
                <a:off x="3711542" y="4743952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53" name="Trapezoid 152">
                <a:extLst>
                  <a:ext uri="{FF2B5EF4-FFF2-40B4-BE49-F238E27FC236}">
                    <a16:creationId xmlns:a16="http://schemas.microsoft.com/office/drawing/2014/main" id="{CCF11332-0D8D-45A5-B3AE-891319F4FCB5}"/>
                  </a:ext>
                </a:extLst>
              </p:cNvPr>
              <p:cNvSpPr/>
              <p:nvPr/>
            </p:nvSpPr>
            <p:spPr bwMode="auto">
              <a:xfrm>
                <a:off x="3957688" y="4743956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54" name="Trapezoid 153">
                <a:extLst>
                  <a:ext uri="{FF2B5EF4-FFF2-40B4-BE49-F238E27FC236}">
                    <a16:creationId xmlns:a16="http://schemas.microsoft.com/office/drawing/2014/main" id="{932FAE3E-690F-4AE5-8468-01A68DB61EF3}"/>
                  </a:ext>
                </a:extLst>
              </p:cNvPr>
              <p:cNvSpPr/>
              <p:nvPr/>
            </p:nvSpPr>
            <p:spPr bwMode="auto">
              <a:xfrm>
                <a:off x="4113102" y="4745382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55" name="Trapezoid 154">
                <a:extLst>
                  <a:ext uri="{FF2B5EF4-FFF2-40B4-BE49-F238E27FC236}">
                    <a16:creationId xmlns:a16="http://schemas.microsoft.com/office/drawing/2014/main" id="{4CA25498-1DBB-47E2-8F24-2D22068A6540}"/>
                  </a:ext>
                </a:extLst>
              </p:cNvPr>
              <p:cNvSpPr/>
              <p:nvPr/>
            </p:nvSpPr>
            <p:spPr bwMode="auto">
              <a:xfrm>
                <a:off x="2822352" y="4745382"/>
                <a:ext cx="117749" cy="173113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56" name="Trapezoid 155">
                <a:extLst>
                  <a:ext uri="{FF2B5EF4-FFF2-40B4-BE49-F238E27FC236}">
                    <a16:creationId xmlns:a16="http://schemas.microsoft.com/office/drawing/2014/main" id="{8FA76266-BD0A-4E5D-A061-54C1F20DD166}"/>
                  </a:ext>
                </a:extLst>
              </p:cNvPr>
              <p:cNvSpPr/>
              <p:nvPr/>
            </p:nvSpPr>
            <p:spPr bwMode="auto">
              <a:xfrm>
                <a:off x="3599679" y="4957642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57" name="Trapezoid 156">
                <a:extLst>
                  <a:ext uri="{FF2B5EF4-FFF2-40B4-BE49-F238E27FC236}">
                    <a16:creationId xmlns:a16="http://schemas.microsoft.com/office/drawing/2014/main" id="{72E107D7-B05B-4FF5-AE8D-AA431AB1AA5C}"/>
                  </a:ext>
                </a:extLst>
              </p:cNvPr>
              <p:cNvSpPr/>
              <p:nvPr/>
            </p:nvSpPr>
            <p:spPr bwMode="auto">
              <a:xfrm>
                <a:off x="3963097" y="4957642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58" name="Trapezoid 157">
                <a:extLst>
                  <a:ext uri="{FF2B5EF4-FFF2-40B4-BE49-F238E27FC236}">
                    <a16:creationId xmlns:a16="http://schemas.microsoft.com/office/drawing/2014/main" id="{6856F158-1BE7-44B2-AE25-FE70C29C0380}"/>
                  </a:ext>
                </a:extLst>
              </p:cNvPr>
              <p:cNvSpPr/>
              <p:nvPr/>
            </p:nvSpPr>
            <p:spPr bwMode="auto">
              <a:xfrm>
                <a:off x="3322740" y="4745382"/>
                <a:ext cx="159798" cy="16551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59" name="Trapezoid 158">
                <a:extLst>
                  <a:ext uri="{FF2B5EF4-FFF2-40B4-BE49-F238E27FC236}">
                    <a16:creationId xmlns:a16="http://schemas.microsoft.com/office/drawing/2014/main" id="{00FD856A-5FEA-4B50-8CCA-04F11D96B481}"/>
                  </a:ext>
                </a:extLst>
              </p:cNvPr>
              <p:cNvSpPr/>
              <p:nvPr/>
            </p:nvSpPr>
            <p:spPr bwMode="auto">
              <a:xfrm>
                <a:off x="3556008" y="474252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0" name="Trapezoid 159">
                <a:extLst>
                  <a:ext uri="{FF2B5EF4-FFF2-40B4-BE49-F238E27FC236}">
                    <a16:creationId xmlns:a16="http://schemas.microsoft.com/office/drawing/2014/main" id="{C3CB182D-42E9-48F3-AD30-2C4C0510AE02}"/>
                  </a:ext>
                </a:extLst>
              </p:cNvPr>
              <p:cNvSpPr/>
              <p:nvPr/>
            </p:nvSpPr>
            <p:spPr bwMode="auto">
              <a:xfrm>
                <a:off x="2673607" y="474395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1" name="Trapezoid 160">
                <a:extLst>
                  <a:ext uri="{FF2B5EF4-FFF2-40B4-BE49-F238E27FC236}">
                    <a16:creationId xmlns:a16="http://schemas.microsoft.com/office/drawing/2014/main" id="{BF1836BB-815F-47E9-AFF2-4039BFA936A5}"/>
                  </a:ext>
                </a:extLst>
              </p:cNvPr>
              <p:cNvSpPr/>
              <p:nvPr/>
            </p:nvSpPr>
            <p:spPr bwMode="auto">
              <a:xfrm>
                <a:off x="2947524" y="4745382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2" name="Trapezoid 161">
                <a:extLst>
                  <a:ext uri="{FF2B5EF4-FFF2-40B4-BE49-F238E27FC236}">
                    <a16:creationId xmlns:a16="http://schemas.microsoft.com/office/drawing/2014/main" id="{28D9D738-9A98-46EE-B143-3BF570BA9121}"/>
                  </a:ext>
                </a:extLst>
              </p:cNvPr>
              <p:cNvSpPr/>
              <p:nvPr/>
            </p:nvSpPr>
            <p:spPr bwMode="auto">
              <a:xfrm>
                <a:off x="3949170" y="474395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3" name="Trapezoid 162">
                <a:extLst>
                  <a:ext uri="{FF2B5EF4-FFF2-40B4-BE49-F238E27FC236}">
                    <a16:creationId xmlns:a16="http://schemas.microsoft.com/office/drawing/2014/main" id="{6E9BF72B-5622-42C3-A835-FB22B5A5A228}"/>
                  </a:ext>
                </a:extLst>
              </p:cNvPr>
              <p:cNvSpPr/>
              <p:nvPr/>
            </p:nvSpPr>
            <p:spPr bwMode="auto">
              <a:xfrm>
                <a:off x="4104583" y="4745382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4" name="Trapezoid 163">
                <a:extLst>
                  <a:ext uri="{FF2B5EF4-FFF2-40B4-BE49-F238E27FC236}">
                    <a16:creationId xmlns:a16="http://schemas.microsoft.com/office/drawing/2014/main" id="{17C76956-0035-42D3-AD86-0035A70EEF59}"/>
                  </a:ext>
                </a:extLst>
              </p:cNvPr>
              <p:cNvSpPr/>
              <p:nvPr/>
            </p:nvSpPr>
            <p:spPr bwMode="auto">
              <a:xfrm>
                <a:off x="2526983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65" name="Trapezoid 164">
                <a:extLst>
                  <a:ext uri="{FF2B5EF4-FFF2-40B4-BE49-F238E27FC236}">
                    <a16:creationId xmlns:a16="http://schemas.microsoft.com/office/drawing/2014/main" id="{048B4482-01D1-4558-9834-F2A94C2C66D2}"/>
                  </a:ext>
                </a:extLst>
              </p:cNvPr>
              <p:cNvSpPr/>
              <p:nvPr/>
            </p:nvSpPr>
            <p:spPr bwMode="auto">
              <a:xfrm>
                <a:off x="2946073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66" name="Trapezoid 165">
                <a:extLst>
                  <a:ext uri="{FF2B5EF4-FFF2-40B4-BE49-F238E27FC236}">
                    <a16:creationId xmlns:a16="http://schemas.microsoft.com/office/drawing/2014/main" id="{A48F42F3-6D75-4B27-B6AB-75ED6E6669C0}"/>
                  </a:ext>
                </a:extLst>
              </p:cNvPr>
              <p:cNvSpPr/>
              <p:nvPr/>
            </p:nvSpPr>
            <p:spPr bwMode="auto">
              <a:xfrm>
                <a:off x="3540827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67" name="Trapezoid 166">
                <a:extLst>
                  <a:ext uri="{FF2B5EF4-FFF2-40B4-BE49-F238E27FC236}">
                    <a16:creationId xmlns:a16="http://schemas.microsoft.com/office/drawing/2014/main" id="{F87B4E97-38F9-4F2C-85E4-18DE53703B4B}"/>
                  </a:ext>
                </a:extLst>
              </p:cNvPr>
              <p:cNvSpPr/>
              <p:nvPr/>
            </p:nvSpPr>
            <p:spPr bwMode="auto">
              <a:xfrm>
                <a:off x="3954578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168" name="Trapezoid 167">
                <a:extLst>
                  <a:ext uri="{FF2B5EF4-FFF2-40B4-BE49-F238E27FC236}">
                    <a16:creationId xmlns:a16="http://schemas.microsoft.com/office/drawing/2014/main" id="{519B3E81-873E-4697-A5A7-6B739A2AE0A3}"/>
                  </a:ext>
                </a:extLst>
              </p:cNvPr>
              <p:cNvSpPr/>
              <p:nvPr/>
            </p:nvSpPr>
            <p:spPr bwMode="auto">
              <a:xfrm>
                <a:off x="2534470" y="474395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69" name="Trapezoid 168">
                <a:extLst>
                  <a:ext uri="{FF2B5EF4-FFF2-40B4-BE49-F238E27FC236}">
                    <a16:creationId xmlns:a16="http://schemas.microsoft.com/office/drawing/2014/main" id="{F12634BD-631B-486E-B726-461B4E9EA743}"/>
                  </a:ext>
                </a:extLst>
              </p:cNvPr>
              <p:cNvSpPr/>
              <p:nvPr/>
            </p:nvSpPr>
            <p:spPr bwMode="auto">
              <a:xfrm>
                <a:off x="2497401" y="5541270"/>
                <a:ext cx="1826930" cy="190762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</a:t>
                </a:r>
              </a:p>
            </p:txBody>
          </p:sp>
          <p:sp>
            <p:nvSpPr>
              <p:cNvPr id="170" name="Trapezoid 169">
                <a:extLst>
                  <a:ext uri="{FF2B5EF4-FFF2-40B4-BE49-F238E27FC236}">
                    <a16:creationId xmlns:a16="http://schemas.microsoft.com/office/drawing/2014/main" id="{AA162AB2-42E0-4D3C-9153-078FE17F43EC}"/>
                  </a:ext>
                </a:extLst>
              </p:cNvPr>
              <p:cNvSpPr/>
              <p:nvPr/>
            </p:nvSpPr>
            <p:spPr bwMode="auto">
              <a:xfrm>
                <a:off x="2526983" y="5211990"/>
                <a:ext cx="724792" cy="222837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171" name="Trapezoid 170">
                <a:extLst>
                  <a:ext uri="{FF2B5EF4-FFF2-40B4-BE49-F238E27FC236}">
                    <a16:creationId xmlns:a16="http://schemas.microsoft.com/office/drawing/2014/main" id="{41756F9A-8F9F-4444-90F7-E56A4AA8253C}"/>
                  </a:ext>
                </a:extLst>
              </p:cNvPr>
              <p:cNvSpPr/>
              <p:nvPr/>
            </p:nvSpPr>
            <p:spPr bwMode="auto">
              <a:xfrm>
                <a:off x="3516347" y="5221017"/>
                <a:ext cx="730784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172" name="Trapezoid 171">
                <a:extLst>
                  <a:ext uri="{FF2B5EF4-FFF2-40B4-BE49-F238E27FC236}">
                    <a16:creationId xmlns:a16="http://schemas.microsoft.com/office/drawing/2014/main" id="{2F8397F9-44F6-4256-A403-03625F7930A0}"/>
                  </a:ext>
                </a:extLst>
              </p:cNvPr>
              <p:cNvSpPr/>
              <p:nvPr/>
            </p:nvSpPr>
            <p:spPr bwMode="auto">
              <a:xfrm>
                <a:off x="3250248" y="4742370"/>
                <a:ext cx="73596" cy="16740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73" name="Trapezoid 172">
                <a:extLst>
                  <a:ext uri="{FF2B5EF4-FFF2-40B4-BE49-F238E27FC236}">
                    <a16:creationId xmlns:a16="http://schemas.microsoft.com/office/drawing/2014/main" id="{0F94CDA2-4911-4D4F-BC70-71837370D261}"/>
                  </a:ext>
                </a:extLst>
              </p:cNvPr>
              <p:cNvSpPr/>
              <p:nvPr/>
            </p:nvSpPr>
            <p:spPr bwMode="auto">
              <a:xfrm>
                <a:off x="3855233" y="4742370"/>
                <a:ext cx="98072" cy="16740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74" name="Trapezoid 173">
                <a:extLst>
                  <a:ext uri="{FF2B5EF4-FFF2-40B4-BE49-F238E27FC236}">
                    <a16:creationId xmlns:a16="http://schemas.microsoft.com/office/drawing/2014/main" id="{AE7D60AA-3100-4814-A509-5CE6C1641EA6}"/>
                  </a:ext>
                </a:extLst>
              </p:cNvPr>
              <p:cNvSpPr/>
              <p:nvPr/>
            </p:nvSpPr>
            <p:spPr bwMode="auto">
              <a:xfrm>
                <a:off x="3483130" y="4742369"/>
                <a:ext cx="46514" cy="16853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75" name="Trapezoid 174">
                <a:extLst>
                  <a:ext uri="{FF2B5EF4-FFF2-40B4-BE49-F238E27FC236}">
                    <a16:creationId xmlns:a16="http://schemas.microsoft.com/office/drawing/2014/main" id="{ACBA43ED-95AF-49B1-803F-2346EB8AD074}"/>
                  </a:ext>
                </a:extLst>
              </p:cNvPr>
              <p:cNvSpPr/>
              <p:nvPr/>
            </p:nvSpPr>
            <p:spPr bwMode="auto">
              <a:xfrm>
                <a:off x="4269048" y="4742371"/>
                <a:ext cx="48347" cy="16853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76" name="Trapezoid 175">
                <a:extLst>
                  <a:ext uri="{FF2B5EF4-FFF2-40B4-BE49-F238E27FC236}">
                    <a16:creationId xmlns:a16="http://schemas.microsoft.com/office/drawing/2014/main" id="{1BD4401D-8EED-476A-A1EE-03846B04F6C0}"/>
                  </a:ext>
                </a:extLst>
              </p:cNvPr>
              <p:cNvSpPr/>
              <p:nvPr/>
            </p:nvSpPr>
            <p:spPr bwMode="auto">
              <a:xfrm>
                <a:off x="3869452" y="4965012"/>
                <a:ext cx="106452" cy="17565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77" name="Trapezoid 176">
                <a:extLst>
                  <a:ext uri="{FF2B5EF4-FFF2-40B4-BE49-F238E27FC236}">
                    <a16:creationId xmlns:a16="http://schemas.microsoft.com/office/drawing/2014/main" id="{3DD412D8-2F80-4279-89FB-7325F39061B3}"/>
                  </a:ext>
                </a:extLst>
              </p:cNvPr>
              <p:cNvSpPr/>
              <p:nvPr/>
            </p:nvSpPr>
            <p:spPr bwMode="auto">
              <a:xfrm>
                <a:off x="3481768" y="4955991"/>
                <a:ext cx="58315" cy="18467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78" name="Trapezoid 177">
                <a:extLst>
                  <a:ext uri="{FF2B5EF4-FFF2-40B4-BE49-F238E27FC236}">
                    <a16:creationId xmlns:a16="http://schemas.microsoft.com/office/drawing/2014/main" id="{045A1E69-73B7-4F7E-A70D-0BBC503C2382}"/>
                  </a:ext>
                </a:extLst>
              </p:cNvPr>
              <p:cNvSpPr/>
              <p:nvPr/>
            </p:nvSpPr>
            <p:spPr bwMode="auto">
              <a:xfrm>
                <a:off x="4253950" y="4965015"/>
                <a:ext cx="66973" cy="17401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79" name="Trapezoid 178">
                <a:extLst>
                  <a:ext uri="{FF2B5EF4-FFF2-40B4-BE49-F238E27FC236}">
                    <a16:creationId xmlns:a16="http://schemas.microsoft.com/office/drawing/2014/main" id="{EB526FFE-57CE-4044-8865-72C30139131E}"/>
                  </a:ext>
                </a:extLst>
              </p:cNvPr>
              <p:cNvSpPr/>
              <p:nvPr/>
            </p:nvSpPr>
            <p:spPr bwMode="auto">
              <a:xfrm>
                <a:off x="2815131" y="4959001"/>
                <a:ext cx="126750" cy="180024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80" name="Trapezoid 179">
                <a:extLst>
                  <a:ext uri="{FF2B5EF4-FFF2-40B4-BE49-F238E27FC236}">
                    <a16:creationId xmlns:a16="http://schemas.microsoft.com/office/drawing/2014/main" id="{7893D215-E961-4CD6-884F-79034DF3BC1B}"/>
                  </a:ext>
                </a:extLst>
              </p:cNvPr>
              <p:cNvSpPr/>
              <p:nvPr/>
            </p:nvSpPr>
            <p:spPr bwMode="auto">
              <a:xfrm>
                <a:off x="3456835" y="5244827"/>
                <a:ext cx="55042" cy="19365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81" name="Trapezoid 180">
                <a:extLst>
                  <a:ext uri="{FF2B5EF4-FFF2-40B4-BE49-F238E27FC236}">
                    <a16:creationId xmlns:a16="http://schemas.microsoft.com/office/drawing/2014/main" id="{B88DEB44-952D-49D3-A6D5-9DA627D4CE29}"/>
                  </a:ext>
                </a:extLst>
              </p:cNvPr>
              <p:cNvSpPr/>
              <p:nvPr/>
            </p:nvSpPr>
            <p:spPr bwMode="auto">
              <a:xfrm>
                <a:off x="3242258" y="5235800"/>
                <a:ext cx="56498" cy="20203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82" name="Trapezoid 181">
                <a:extLst>
                  <a:ext uri="{FF2B5EF4-FFF2-40B4-BE49-F238E27FC236}">
                    <a16:creationId xmlns:a16="http://schemas.microsoft.com/office/drawing/2014/main" id="{21B7AB1A-B97D-4488-9BD2-9CABCFE4CAC1}"/>
                  </a:ext>
                </a:extLst>
              </p:cNvPr>
              <p:cNvSpPr/>
              <p:nvPr/>
            </p:nvSpPr>
            <p:spPr bwMode="auto">
              <a:xfrm>
                <a:off x="3243810" y="4965011"/>
                <a:ext cx="68842" cy="17565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83" name="Trapezoid 182">
                <a:extLst>
                  <a:ext uri="{FF2B5EF4-FFF2-40B4-BE49-F238E27FC236}">
                    <a16:creationId xmlns:a16="http://schemas.microsoft.com/office/drawing/2014/main" id="{B83FF00B-1504-48A8-A9A2-E7085D1B4DA8}"/>
                  </a:ext>
                </a:extLst>
              </p:cNvPr>
              <p:cNvSpPr/>
              <p:nvPr/>
            </p:nvSpPr>
            <p:spPr bwMode="auto">
              <a:xfrm>
                <a:off x="3333309" y="4968028"/>
                <a:ext cx="147975" cy="17154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84" name="Trapezoid 183">
                <a:extLst>
                  <a:ext uri="{FF2B5EF4-FFF2-40B4-BE49-F238E27FC236}">
                    <a16:creationId xmlns:a16="http://schemas.microsoft.com/office/drawing/2014/main" id="{90C10A8C-BE6E-4820-9551-1936CC76ED0C}"/>
                  </a:ext>
                </a:extLst>
              </p:cNvPr>
              <p:cNvSpPr/>
              <p:nvPr/>
            </p:nvSpPr>
            <p:spPr bwMode="auto">
              <a:xfrm>
                <a:off x="1489372" y="4739513"/>
                <a:ext cx="160713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85" name="Trapezoid 184">
                <a:extLst>
                  <a:ext uri="{FF2B5EF4-FFF2-40B4-BE49-F238E27FC236}">
                    <a16:creationId xmlns:a16="http://schemas.microsoft.com/office/drawing/2014/main" id="{16320361-E9E6-4F2F-B170-CD079FEFD9FA}"/>
                  </a:ext>
                </a:extLst>
              </p:cNvPr>
              <p:cNvSpPr/>
              <p:nvPr/>
            </p:nvSpPr>
            <p:spPr bwMode="auto">
              <a:xfrm>
                <a:off x="1501893" y="4965172"/>
                <a:ext cx="151065" cy="173853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86" name="Trapezoid 185">
                <a:extLst>
                  <a:ext uri="{FF2B5EF4-FFF2-40B4-BE49-F238E27FC236}">
                    <a16:creationId xmlns:a16="http://schemas.microsoft.com/office/drawing/2014/main" id="{472DA171-D53C-436F-BE05-A778D3D57310}"/>
                  </a:ext>
                </a:extLst>
              </p:cNvPr>
              <p:cNvSpPr/>
              <p:nvPr/>
            </p:nvSpPr>
            <p:spPr bwMode="auto">
              <a:xfrm>
                <a:off x="1489372" y="5226922"/>
                <a:ext cx="170599" cy="20790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87" name="Trapezoid 186">
                <a:extLst>
                  <a:ext uri="{FF2B5EF4-FFF2-40B4-BE49-F238E27FC236}">
                    <a16:creationId xmlns:a16="http://schemas.microsoft.com/office/drawing/2014/main" id="{059A79CB-4F4B-48D7-8508-51B4CB6B6AB0}"/>
                  </a:ext>
                </a:extLst>
              </p:cNvPr>
              <p:cNvSpPr/>
              <p:nvPr/>
            </p:nvSpPr>
            <p:spPr bwMode="auto">
              <a:xfrm>
                <a:off x="3303636" y="5230042"/>
                <a:ext cx="153199" cy="20438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88" name="Trapezoid 187">
                <a:extLst>
                  <a:ext uri="{FF2B5EF4-FFF2-40B4-BE49-F238E27FC236}">
                    <a16:creationId xmlns:a16="http://schemas.microsoft.com/office/drawing/2014/main" id="{96C8F5E7-951B-4696-8D41-C5522F86ACA1}"/>
                  </a:ext>
                </a:extLst>
              </p:cNvPr>
              <p:cNvSpPr/>
              <p:nvPr/>
            </p:nvSpPr>
            <p:spPr bwMode="auto">
              <a:xfrm>
                <a:off x="660901" y="5254955"/>
                <a:ext cx="62911" cy="18072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89" name="Trapezoid 188">
                <a:extLst>
                  <a:ext uri="{FF2B5EF4-FFF2-40B4-BE49-F238E27FC236}">
                    <a16:creationId xmlns:a16="http://schemas.microsoft.com/office/drawing/2014/main" id="{70C35E4A-D503-476F-8720-E13375A15E1C}"/>
                  </a:ext>
                </a:extLst>
              </p:cNvPr>
              <p:cNvSpPr/>
              <p:nvPr/>
            </p:nvSpPr>
            <p:spPr bwMode="auto">
              <a:xfrm>
                <a:off x="2412308" y="5251638"/>
                <a:ext cx="110906" cy="17565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90" name="Trapezoid 189">
                <a:extLst>
                  <a:ext uri="{FF2B5EF4-FFF2-40B4-BE49-F238E27FC236}">
                    <a16:creationId xmlns:a16="http://schemas.microsoft.com/office/drawing/2014/main" id="{7B2B30F4-BEE8-4394-A5BD-05302EA4B274}"/>
                  </a:ext>
                </a:extLst>
              </p:cNvPr>
              <p:cNvSpPr/>
              <p:nvPr/>
            </p:nvSpPr>
            <p:spPr bwMode="auto">
              <a:xfrm>
                <a:off x="4238570" y="5260028"/>
                <a:ext cx="66973" cy="17401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2D8BA8A3-3764-4DFC-AD3B-0AC1DA1551A1}"/>
                </a:ext>
              </a:extLst>
            </p:cNvPr>
            <p:cNvGrpSpPr/>
            <p:nvPr/>
          </p:nvGrpSpPr>
          <p:grpSpPr>
            <a:xfrm>
              <a:off x="4754936" y="4734581"/>
              <a:ext cx="3664828" cy="998685"/>
              <a:chOff x="659503" y="4733347"/>
              <a:chExt cx="3664828" cy="998685"/>
            </a:xfrm>
          </p:grpSpPr>
          <p:sp>
            <p:nvSpPr>
              <p:cNvPr id="53" name="Trapezoid 52">
                <a:extLst>
                  <a:ext uri="{FF2B5EF4-FFF2-40B4-BE49-F238E27FC236}">
                    <a16:creationId xmlns:a16="http://schemas.microsoft.com/office/drawing/2014/main" id="{9D69D108-2C8B-435A-9EC4-1F5E0DBF69A2}"/>
                  </a:ext>
                </a:extLst>
              </p:cNvPr>
              <p:cNvSpPr/>
              <p:nvPr/>
            </p:nvSpPr>
            <p:spPr bwMode="auto">
              <a:xfrm>
                <a:off x="1712618" y="474252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4" name="Trapezoid 53">
                <a:extLst>
                  <a:ext uri="{FF2B5EF4-FFF2-40B4-BE49-F238E27FC236}">
                    <a16:creationId xmlns:a16="http://schemas.microsoft.com/office/drawing/2014/main" id="{89D4C26F-F4DD-467E-A35D-CDF024469410}"/>
                  </a:ext>
                </a:extLst>
              </p:cNvPr>
              <p:cNvSpPr/>
              <p:nvPr/>
            </p:nvSpPr>
            <p:spPr bwMode="auto">
              <a:xfrm>
                <a:off x="1287613" y="474395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5" name="Trapezoid 54">
                <a:extLst>
                  <a:ext uri="{FF2B5EF4-FFF2-40B4-BE49-F238E27FC236}">
                    <a16:creationId xmlns:a16="http://schemas.microsoft.com/office/drawing/2014/main" id="{028AA0FA-1F83-4BB6-B003-221646891768}"/>
                  </a:ext>
                </a:extLst>
              </p:cNvPr>
              <p:cNvSpPr/>
              <p:nvPr/>
            </p:nvSpPr>
            <p:spPr bwMode="auto">
              <a:xfrm>
                <a:off x="1874290" y="4743950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6" name="Trapezoid 55">
                <a:extLst>
                  <a:ext uri="{FF2B5EF4-FFF2-40B4-BE49-F238E27FC236}">
                    <a16:creationId xmlns:a16="http://schemas.microsoft.com/office/drawing/2014/main" id="{6EC16F1A-FC84-4A84-B456-709A29230A3F}"/>
                  </a:ext>
                </a:extLst>
              </p:cNvPr>
              <p:cNvSpPr/>
              <p:nvPr/>
            </p:nvSpPr>
            <p:spPr bwMode="auto">
              <a:xfrm>
                <a:off x="877577" y="474395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7" name="Trapezoid 56">
                <a:extLst>
                  <a:ext uri="{FF2B5EF4-FFF2-40B4-BE49-F238E27FC236}">
                    <a16:creationId xmlns:a16="http://schemas.microsoft.com/office/drawing/2014/main" id="{0890BAEB-5464-40ED-A209-E008C5E99151}"/>
                  </a:ext>
                </a:extLst>
              </p:cNvPr>
              <p:cNvSpPr/>
              <p:nvPr/>
            </p:nvSpPr>
            <p:spPr bwMode="auto">
              <a:xfrm>
                <a:off x="1133437" y="4745381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8" name="Trapezoid 57">
                <a:extLst>
                  <a:ext uri="{FF2B5EF4-FFF2-40B4-BE49-F238E27FC236}">
                    <a16:creationId xmlns:a16="http://schemas.microsoft.com/office/drawing/2014/main" id="{E80006D6-0703-4393-B460-F0353F9151F3}"/>
                  </a:ext>
                </a:extLst>
              </p:cNvPr>
              <p:cNvSpPr/>
              <p:nvPr/>
            </p:nvSpPr>
            <p:spPr bwMode="auto">
              <a:xfrm>
                <a:off x="2128826" y="4743956"/>
                <a:ext cx="151322" cy="16581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59" name="Trapezoid 58">
                <a:extLst>
                  <a:ext uri="{FF2B5EF4-FFF2-40B4-BE49-F238E27FC236}">
                    <a16:creationId xmlns:a16="http://schemas.microsoft.com/office/drawing/2014/main" id="{13FD2261-834F-4AB1-A9F2-0046F8827FCC}"/>
                  </a:ext>
                </a:extLst>
              </p:cNvPr>
              <p:cNvSpPr/>
              <p:nvPr/>
            </p:nvSpPr>
            <p:spPr bwMode="auto">
              <a:xfrm>
                <a:off x="2280651" y="4745382"/>
                <a:ext cx="142496" cy="164393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60" name="Trapezoid 59">
                <a:extLst>
                  <a:ext uri="{FF2B5EF4-FFF2-40B4-BE49-F238E27FC236}">
                    <a16:creationId xmlns:a16="http://schemas.microsoft.com/office/drawing/2014/main" id="{CCB0206E-7692-4D69-87E7-8F7E9DE80C08}"/>
                  </a:ext>
                </a:extLst>
              </p:cNvPr>
              <p:cNvSpPr/>
              <p:nvPr/>
            </p:nvSpPr>
            <p:spPr bwMode="auto">
              <a:xfrm>
                <a:off x="2030465" y="4745379"/>
                <a:ext cx="104272" cy="16439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61" name="Trapezoid 60">
                <a:extLst>
                  <a:ext uri="{FF2B5EF4-FFF2-40B4-BE49-F238E27FC236}">
                    <a16:creationId xmlns:a16="http://schemas.microsoft.com/office/drawing/2014/main" id="{35C8C7BD-87BC-4200-A2F1-29D0F872964F}"/>
                  </a:ext>
                </a:extLst>
              </p:cNvPr>
              <p:cNvSpPr/>
              <p:nvPr/>
            </p:nvSpPr>
            <p:spPr bwMode="auto">
              <a:xfrm>
                <a:off x="724688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62" name="Trapezoid 61">
                <a:extLst>
                  <a:ext uri="{FF2B5EF4-FFF2-40B4-BE49-F238E27FC236}">
                    <a16:creationId xmlns:a16="http://schemas.microsoft.com/office/drawing/2014/main" id="{2C281BDF-A6BB-4505-AB19-0DFDDD66E9D6}"/>
                  </a:ext>
                </a:extLst>
              </p:cNvPr>
              <p:cNvSpPr/>
              <p:nvPr/>
            </p:nvSpPr>
            <p:spPr bwMode="auto">
              <a:xfrm>
                <a:off x="1134110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63" name="Trapezoid 62">
                <a:extLst>
                  <a:ext uri="{FF2B5EF4-FFF2-40B4-BE49-F238E27FC236}">
                    <a16:creationId xmlns:a16="http://schemas.microsoft.com/office/drawing/2014/main" id="{7F0C6E16-452E-4EA3-8C82-2B0AEA00F8D2}"/>
                  </a:ext>
                </a:extLst>
              </p:cNvPr>
              <p:cNvSpPr/>
              <p:nvPr/>
            </p:nvSpPr>
            <p:spPr bwMode="auto">
              <a:xfrm>
                <a:off x="1710077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64" name="Trapezoid 63">
                <a:extLst>
                  <a:ext uri="{FF2B5EF4-FFF2-40B4-BE49-F238E27FC236}">
                    <a16:creationId xmlns:a16="http://schemas.microsoft.com/office/drawing/2014/main" id="{C8BC66AB-AE42-4A0C-A3DF-63DBD83DE6B9}"/>
                  </a:ext>
                </a:extLst>
              </p:cNvPr>
              <p:cNvSpPr/>
              <p:nvPr/>
            </p:nvSpPr>
            <p:spPr bwMode="auto">
              <a:xfrm>
                <a:off x="2121703" y="4957640"/>
                <a:ext cx="300583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65" name="Trapezoid 64">
                <a:extLst>
                  <a:ext uri="{FF2B5EF4-FFF2-40B4-BE49-F238E27FC236}">
                    <a16:creationId xmlns:a16="http://schemas.microsoft.com/office/drawing/2014/main" id="{A63C76A1-85FF-4DC8-ACAC-B5B736DB7EDF}"/>
                  </a:ext>
                </a:extLst>
              </p:cNvPr>
              <p:cNvSpPr/>
              <p:nvPr/>
            </p:nvSpPr>
            <p:spPr bwMode="auto">
              <a:xfrm>
                <a:off x="720386" y="474395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66" name="Trapezoid 65">
                <a:extLst>
                  <a:ext uri="{FF2B5EF4-FFF2-40B4-BE49-F238E27FC236}">
                    <a16:creationId xmlns:a16="http://schemas.microsoft.com/office/drawing/2014/main" id="{AE22F473-1A17-4154-A63E-3FB475E35EC2}"/>
                  </a:ext>
                </a:extLst>
              </p:cNvPr>
              <p:cNvSpPr/>
              <p:nvPr/>
            </p:nvSpPr>
            <p:spPr bwMode="auto">
              <a:xfrm>
                <a:off x="659503" y="5541268"/>
                <a:ext cx="1834027" cy="190490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 </a:t>
                </a:r>
              </a:p>
            </p:txBody>
          </p:sp>
          <p:sp>
            <p:nvSpPr>
              <p:cNvPr id="67" name="Trapezoid 66">
                <a:extLst>
                  <a:ext uri="{FF2B5EF4-FFF2-40B4-BE49-F238E27FC236}">
                    <a16:creationId xmlns:a16="http://schemas.microsoft.com/office/drawing/2014/main" id="{719BBC58-F498-482F-A29F-CC71909D68BC}"/>
                  </a:ext>
                </a:extLst>
              </p:cNvPr>
              <p:cNvSpPr/>
              <p:nvPr/>
            </p:nvSpPr>
            <p:spPr bwMode="auto">
              <a:xfrm>
                <a:off x="711985" y="5211988"/>
                <a:ext cx="736722" cy="222836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68" name="Trapezoid 67">
                <a:extLst>
                  <a:ext uri="{FF2B5EF4-FFF2-40B4-BE49-F238E27FC236}">
                    <a16:creationId xmlns:a16="http://schemas.microsoft.com/office/drawing/2014/main" id="{13E82BE0-2F36-447E-ADF5-70AE573AC82E}"/>
                  </a:ext>
                </a:extLst>
              </p:cNvPr>
              <p:cNvSpPr/>
              <p:nvPr/>
            </p:nvSpPr>
            <p:spPr bwMode="auto">
              <a:xfrm>
                <a:off x="1695765" y="5221015"/>
                <a:ext cx="721726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69" name="Trapezoid 68">
                <a:extLst>
                  <a:ext uri="{FF2B5EF4-FFF2-40B4-BE49-F238E27FC236}">
                    <a16:creationId xmlns:a16="http://schemas.microsoft.com/office/drawing/2014/main" id="{6C1E922C-ED6E-4723-88CA-43C2F2CE26E6}"/>
                  </a:ext>
                </a:extLst>
              </p:cNvPr>
              <p:cNvSpPr/>
              <p:nvPr/>
            </p:nvSpPr>
            <p:spPr bwMode="auto">
              <a:xfrm>
                <a:off x="1441753" y="4742369"/>
                <a:ext cx="48347" cy="16853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70" name="Trapezoid 69">
                <a:extLst>
                  <a:ext uri="{FF2B5EF4-FFF2-40B4-BE49-F238E27FC236}">
                    <a16:creationId xmlns:a16="http://schemas.microsoft.com/office/drawing/2014/main" id="{6D962DB1-2D37-4C5F-BEAA-C2E058F8DD90}"/>
                  </a:ext>
                </a:extLst>
              </p:cNvPr>
              <p:cNvSpPr/>
              <p:nvPr/>
            </p:nvSpPr>
            <p:spPr bwMode="auto">
              <a:xfrm>
                <a:off x="1023368" y="4739356"/>
                <a:ext cx="107956" cy="17041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71" name="Trapezoid 70">
                <a:extLst>
                  <a:ext uri="{FF2B5EF4-FFF2-40B4-BE49-F238E27FC236}">
                    <a16:creationId xmlns:a16="http://schemas.microsoft.com/office/drawing/2014/main" id="{46C8CC61-0FC6-4F7C-8A67-8981653D1340}"/>
                  </a:ext>
                </a:extLst>
              </p:cNvPr>
              <p:cNvSpPr/>
              <p:nvPr/>
            </p:nvSpPr>
            <p:spPr bwMode="auto">
              <a:xfrm>
                <a:off x="667858" y="4737807"/>
                <a:ext cx="52451" cy="173093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72" name="Trapezoid 71">
                <a:extLst>
                  <a:ext uri="{FF2B5EF4-FFF2-40B4-BE49-F238E27FC236}">
                    <a16:creationId xmlns:a16="http://schemas.microsoft.com/office/drawing/2014/main" id="{6E8E1A23-28F4-41BD-8A90-2E4E9E080B4E}"/>
                  </a:ext>
                </a:extLst>
              </p:cNvPr>
              <p:cNvSpPr/>
              <p:nvPr/>
            </p:nvSpPr>
            <p:spPr bwMode="auto">
              <a:xfrm>
                <a:off x="1655850" y="4733347"/>
                <a:ext cx="53318" cy="177554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73" name="Trapezoid 72">
                <a:extLst>
                  <a:ext uri="{FF2B5EF4-FFF2-40B4-BE49-F238E27FC236}">
                    <a16:creationId xmlns:a16="http://schemas.microsoft.com/office/drawing/2014/main" id="{F9972D46-3343-450D-8A95-627C5EB1C3A9}"/>
                  </a:ext>
                </a:extLst>
              </p:cNvPr>
              <p:cNvSpPr/>
              <p:nvPr/>
            </p:nvSpPr>
            <p:spPr bwMode="auto">
              <a:xfrm>
                <a:off x="2421390" y="4742371"/>
                <a:ext cx="110206" cy="167404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600" kern="0" dirty="0">
                    <a:solidFill>
                      <a:prstClr val="black"/>
                    </a:solidFill>
                    <a:latin typeface="Qualcomm Office Regular"/>
                  </a:rPr>
                  <a:t>2</a:t>
                </a:r>
                <a:endPara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endParaRPr>
              </a:p>
            </p:txBody>
          </p:sp>
          <p:sp>
            <p:nvSpPr>
              <p:cNvPr id="74" name="Trapezoid 73">
                <a:extLst>
                  <a:ext uri="{FF2B5EF4-FFF2-40B4-BE49-F238E27FC236}">
                    <a16:creationId xmlns:a16="http://schemas.microsoft.com/office/drawing/2014/main" id="{1DA497E0-360B-409B-B8AC-5ABB10A951E9}"/>
                  </a:ext>
                </a:extLst>
              </p:cNvPr>
              <p:cNvSpPr/>
              <p:nvPr/>
            </p:nvSpPr>
            <p:spPr bwMode="auto">
              <a:xfrm>
                <a:off x="1433398" y="4965012"/>
                <a:ext cx="55742" cy="17566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75" name="Trapezoid 74">
                <a:extLst>
                  <a:ext uri="{FF2B5EF4-FFF2-40B4-BE49-F238E27FC236}">
                    <a16:creationId xmlns:a16="http://schemas.microsoft.com/office/drawing/2014/main" id="{FDDC5614-6331-4B8A-A2F0-C0F8BEDDE6C6}"/>
                  </a:ext>
                </a:extLst>
              </p:cNvPr>
              <p:cNvSpPr/>
              <p:nvPr/>
            </p:nvSpPr>
            <p:spPr bwMode="auto">
              <a:xfrm>
                <a:off x="1021275" y="4955989"/>
                <a:ext cx="114358" cy="18303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76" name="Trapezoid 75">
                <a:extLst>
                  <a:ext uri="{FF2B5EF4-FFF2-40B4-BE49-F238E27FC236}">
                    <a16:creationId xmlns:a16="http://schemas.microsoft.com/office/drawing/2014/main" id="{D5D691BE-72E0-4E25-A2B5-96447369C648}"/>
                  </a:ext>
                </a:extLst>
              </p:cNvPr>
              <p:cNvSpPr/>
              <p:nvPr/>
            </p:nvSpPr>
            <p:spPr bwMode="auto">
              <a:xfrm>
                <a:off x="659503" y="4959942"/>
                <a:ext cx="62911" cy="18072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77" name="Trapezoid 76">
                <a:extLst>
                  <a:ext uri="{FF2B5EF4-FFF2-40B4-BE49-F238E27FC236}">
                    <a16:creationId xmlns:a16="http://schemas.microsoft.com/office/drawing/2014/main" id="{90019917-3072-4E29-9F40-CB9DA5DC5669}"/>
                  </a:ext>
                </a:extLst>
              </p:cNvPr>
              <p:cNvSpPr/>
              <p:nvPr/>
            </p:nvSpPr>
            <p:spPr bwMode="auto">
              <a:xfrm>
                <a:off x="1643348" y="4955990"/>
                <a:ext cx="65914" cy="18468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78" name="Trapezoid 77">
                <a:extLst>
                  <a:ext uri="{FF2B5EF4-FFF2-40B4-BE49-F238E27FC236}">
                    <a16:creationId xmlns:a16="http://schemas.microsoft.com/office/drawing/2014/main" id="{9608EA67-112B-4E16-BEB3-F0D7057C932C}"/>
                  </a:ext>
                </a:extLst>
              </p:cNvPr>
              <p:cNvSpPr/>
              <p:nvPr/>
            </p:nvSpPr>
            <p:spPr bwMode="auto">
              <a:xfrm>
                <a:off x="2419299" y="4965014"/>
                <a:ext cx="110906" cy="17565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79" name="Trapezoid 78">
                <a:extLst>
                  <a:ext uri="{FF2B5EF4-FFF2-40B4-BE49-F238E27FC236}">
                    <a16:creationId xmlns:a16="http://schemas.microsoft.com/office/drawing/2014/main" id="{E394F271-09E4-4188-AE56-56F7702CE7AC}"/>
                  </a:ext>
                </a:extLst>
              </p:cNvPr>
              <p:cNvSpPr/>
              <p:nvPr/>
            </p:nvSpPr>
            <p:spPr bwMode="auto">
              <a:xfrm>
                <a:off x="2028371" y="4968025"/>
                <a:ext cx="99779" cy="17264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80" name="Trapezoid 79">
                <a:extLst>
                  <a:ext uri="{FF2B5EF4-FFF2-40B4-BE49-F238E27FC236}">
                    <a16:creationId xmlns:a16="http://schemas.microsoft.com/office/drawing/2014/main" id="{976EE109-8F43-499E-AAE9-4DF796EBF777}"/>
                  </a:ext>
                </a:extLst>
              </p:cNvPr>
              <p:cNvSpPr/>
              <p:nvPr/>
            </p:nvSpPr>
            <p:spPr bwMode="auto">
              <a:xfrm>
                <a:off x="1648782" y="5244827"/>
                <a:ext cx="55042" cy="19365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81" name="Trapezoid 80">
                <a:extLst>
                  <a:ext uri="{FF2B5EF4-FFF2-40B4-BE49-F238E27FC236}">
                    <a16:creationId xmlns:a16="http://schemas.microsoft.com/office/drawing/2014/main" id="{DAAF417F-1402-4E3F-8FAC-5862C0E3DC51}"/>
                  </a:ext>
                </a:extLst>
              </p:cNvPr>
              <p:cNvSpPr/>
              <p:nvPr/>
            </p:nvSpPr>
            <p:spPr bwMode="auto">
              <a:xfrm>
                <a:off x="1440469" y="5235800"/>
                <a:ext cx="50357" cy="20203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82" name="Trapezoid 81">
                <a:extLst>
                  <a:ext uri="{FF2B5EF4-FFF2-40B4-BE49-F238E27FC236}">
                    <a16:creationId xmlns:a16="http://schemas.microsoft.com/office/drawing/2014/main" id="{53849CF0-1FAE-4AF7-8DF8-BB9561D45EA3}"/>
                  </a:ext>
                </a:extLst>
              </p:cNvPr>
              <p:cNvSpPr/>
              <p:nvPr/>
            </p:nvSpPr>
            <p:spPr bwMode="auto">
              <a:xfrm>
                <a:off x="3085050" y="4743956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83" name="Trapezoid 82">
                <a:extLst>
                  <a:ext uri="{FF2B5EF4-FFF2-40B4-BE49-F238E27FC236}">
                    <a16:creationId xmlns:a16="http://schemas.microsoft.com/office/drawing/2014/main" id="{C0A91E5E-77B4-418A-83E2-94D1888047FC}"/>
                  </a:ext>
                </a:extLst>
              </p:cNvPr>
              <p:cNvSpPr/>
              <p:nvPr/>
            </p:nvSpPr>
            <p:spPr bwMode="auto">
              <a:xfrm>
                <a:off x="3711542" y="4743952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84" name="Trapezoid 83">
                <a:extLst>
                  <a:ext uri="{FF2B5EF4-FFF2-40B4-BE49-F238E27FC236}">
                    <a16:creationId xmlns:a16="http://schemas.microsoft.com/office/drawing/2014/main" id="{1F904314-4781-4CD4-A978-550FD063D405}"/>
                  </a:ext>
                </a:extLst>
              </p:cNvPr>
              <p:cNvSpPr/>
              <p:nvPr/>
            </p:nvSpPr>
            <p:spPr bwMode="auto">
              <a:xfrm>
                <a:off x="3957688" y="4743956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85" name="Trapezoid 84">
                <a:extLst>
                  <a:ext uri="{FF2B5EF4-FFF2-40B4-BE49-F238E27FC236}">
                    <a16:creationId xmlns:a16="http://schemas.microsoft.com/office/drawing/2014/main" id="{64194A56-37BE-403A-80F3-F910F1966C26}"/>
                  </a:ext>
                </a:extLst>
              </p:cNvPr>
              <p:cNvSpPr/>
              <p:nvPr/>
            </p:nvSpPr>
            <p:spPr bwMode="auto">
              <a:xfrm>
                <a:off x="4113102" y="4745382"/>
                <a:ext cx="151438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86" name="Trapezoid 85">
                <a:extLst>
                  <a:ext uri="{FF2B5EF4-FFF2-40B4-BE49-F238E27FC236}">
                    <a16:creationId xmlns:a16="http://schemas.microsoft.com/office/drawing/2014/main" id="{76812FDF-D4D9-4067-AE32-CDBDAE4C49F2}"/>
                  </a:ext>
                </a:extLst>
              </p:cNvPr>
              <p:cNvSpPr/>
              <p:nvPr/>
            </p:nvSpPr>
            <p:spPr bwMode="auto">
              <a:xfrm>
                <a:off x="2822352" y="4745382"/>
                <a:ext cx="117749" cy="173113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87" name="Trapezoid 86">
                <a:extLst>
                  <a:ext uri="{FF2B5EF4-FFF2-40B4-BE49-F238E27FC236}">
                    <a16:creationId xmlns:a16="http://schemas.microsoft.com/office/drawing/2014/main" id="{D53C14B7-F47F-47BF-A9BF-DD89B448F33F}"/>
                  </a:ext>
                </a:extLst>
              </p:cNvPr>
              <p:cNvSpPr/>
              <p:nvPr/>
            </p:nvSpPr>
            <p:spPr bwMode="auto">
              <a:xfrm>
                <a:off x="3599679" y="4957642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88" name="Trapezoid 87">
                <a:extLst>
                  <a:ext uri="{FF2B5EF4-FFF2-40B4-BE49-F238E27FC236}">
                    <a16:creationId xmlns:a16="http://schemas.microsoft.com/office/drawing/2014/main" id="{93186BE6-992E-4428-ADA5-820ABA382A23}"/>
                  </a:ext>
                </a:extLst>
              </p:cNvPr>
              <p:cNvSpPr/>
              <p:nvPr/>
            </p:nvSpPr>
            <p:spPr bwMode="auto">
              <a:xfrm>
                <a:off x="3963097" y="4957642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89" name="Trapezoid 88">
                <a:extLst>
                  <a:ext uri="{FF2B5EF4-FFF2-40B4-BE49-F238E27FC236}">
                    <a16:creationId xmlns:a16="http://schemas.microsoft.com/office/drawing/2014/main" id="{729A0D0D-BF37-4739-A354-39419B1618BE}"/>
                  </a:ext>
                </a:extLst>
              </p:cNvPr>
              <p:cNvSpPr/>
              <p:nvPr/>
            </p:nvSpPr>
            <p:spPr bwMode="auto">
              <a:xfrm>
                <a:off x="3322740" y="4745382"/>
                <a:ext cx="159798" cy="16551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90" name="Trapezoid 89">
                <a:extLst>
                  <a:ext uri="{FF2B5EF4-FFF2-40B4-BE49-F238E27FC236}">
                    <a16:creationId xmlns:a16="http://schemas.microsoft.com/office/drawing/2014/main" id="{F1CCF96C-63AA-47BB-A169-CFF7DBD937E1}"/>
                  </a:ext>
                </a:extLst>
              </p:cNvPr>
              <p:cNvSpPr/>
              <p:nvPr/>
            </p:nvSpPr>
            <p:spPr bwMode="auto">
              <a:xfrm>
                <a:off x="3556008" y="4742525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91" name="Trapezoid 90">
                <a:extLst>
                  <a:ext uri="{FF2B5EF4-FFF2-40B4-BE49-F238E27FC236}">
                    <a16:creationId xmlns:a16="http://schemas.microsoft.com/office/drawing/2014/main" id="{B07B1A3D-1B89-4AFA-8001-EB86F2A5B62A}"/>
                  </a:ext>
                </a:extLst>
              </p:cNvPr>
              <p:cNvSpPr/>
              <p:nvPr/>
            </p:nvSpPr>
            <p:spPr bwMode="auto">
              <a:xfrm>
                <a:off x="2673607" y="474395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92" name="Trapezoid 91">
                <a:extLst>
                  <a:ext uri="{FF2B5EF4-FFF2-40B4-BE49-F238E27FC236}">
                    <a16:creationId xmlns:a16="http://schemas.microsoft.com/office/drawing/2014/main" id="{20F50A49-5A10-4BBA-BE9A-81C98A7D191C}"/>
                  </a:ext>
                </a:extLst>
              </p:cNvPr>
              <p:cNvSpPr/>
              <p:nvPr/>
            </p:nvSpPr>
            <p:spPr bwMode="auto">
              <a:xfrm>
                <a:off x="2947524" y="4745382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93" name="Trapezoid 92">
                <a:extLst>
                  <a:ext uri="{FF2B5EF4-FFF2-40B4-BE49-F238E27FC236}">
                    <a16:creationId xmlns:a16="http://schemas.microsoft.com/office/drawing/2014/main" id="{233759F9-20E4-4477-BA3B-9B8070F1F3B6}"/>
                  </a:ext>
                </a:extLst>
              </p:cNvPr>
              <p:cNvSpPr/>
              <p:nvPr/>
            </p:nvSpPr>
            <p:spPr bwMode="auto">
              <a:xfrm>
                <a:off x="3949170" y="474395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94" name="Trapezoid 93">
                <a:extLst>
                  <a:ext uri="{FF2B5EF4-FFF2-40B4-BE49-F238E27FC236}">
                    <a16:creationId xmlns:a16="http://schemas.microsoft.com/office/drawing/2014/main" id="{DEF73DE3-C172-44BA-975D-9E9FDD072910}"/>
                  </a:ext>
                </a:extLst>
              </p:cNvPr>
              <p:cNvSpPr/>
              <p:nvPr/>
            </p:nvSpPr>
            <p:spPr bwMode="auto">
              <a:xfrm>
                <a:off x="4104583" y="4745382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95" name="Trapezoid 94">
                <a:extLst>
                  <a:ext uri="{FF2B5EF4-FFF2-40B4-BE49-F238E27FC236}">
                    <a16:creationId xmlns:a16="http://schemas.microsoft.com/office/drawing/2014/main" id="{9C427845-38D6-4F38-B06C-BC0EE5EF5F7E}"/>
                  </a:ext>
                </a:extLst>
              </p:cNvPr>
              <p:cNvSpPr/>
              <p:nvPr/>
            </p:nvSpPr>
            <p:spPr bwMode="auto">
              <a:xfrm>
                <a:off x="2526983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96" name="Trapezoid 95">
                <a:extLst>
                  <a:ext uri="{FF2B5EF4-FFF2-40B4-BE49-F238E27FC236}">
                    <a16:creationId xmlns:a16="http://schemas.microsoft.com/office/drawing/2014/main" id="{4793386E-EC59-4437-A4D8-5E02152E8BF9}"/>
                  </a:ext>
                </a:extLst>
              </p:cNvPr>
              <p:cNvSpPr/>
              <p:nvPr/>
            </p:nvSpPr>
            <p:spPr bwMode="auto">
              <a:xfrm>
                <a:off x="2946073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97" name="Trapezoid 96">
                <a:extLst>
                  <a:ext uri="{FF2B5EF4-FFF2-40B4-BE49-F238E27FC236}">
                    <a16:creationId xmlns:a16="http://schemas.microsoft.com/office/drawing/2014/main" id="{786AA5AA-4A38-4259-AB96-5406D963568D}"/>
                  </a:ext>
                </a:extLst>
              </p:cNvPr>
              <p:cNvSpPr/>
              <p:nvPr/>
            </p:nvSpPr>
            <p:spPr bwMode="auto">
              <a:xfrm>
                <a:off x="3540827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98" name="Trapezoid 97">
                <a:extLst>
                  <a:ext uri="{FF2B5EF4-FFF2-40B4-BE49-F238E27FC236}">
                    <a16:creationId xmlns:a16="http://schemas.microsoft.com/office/drawing/2014/main" id="{E98D88D3-5890-4152-B696-EDF25FC9F6DD}"/>
                  </a:ext>
                </a:extLst>
              </p:cNvPr>
              <p:cNvSpPr/>
              <p:nvPr/>
            </p:nvSpPr>
            <p:spPr bwMode="auto">
              <a:xfrm>
                <a:off x="3954578" y="4957641"/>
                <a:ext cx="300582" cy="18303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52</a:t>
                </a:r>
              </a:p>
            </p:txBody>
          </p:sp>
          <p:sp>
            <p:nvSpPr>
              <p:cNvPr id="99" name="Trapezoid 98">
                <a:extLst>
                  <a:ext uri="{FF2B5EF4-FFF2-40B4-BE49-F238E27FC236}">
                    <a16:creationId xmlns:a16="http://schemas.microsoft.com/office/drawing/2014/main" id="{3BC05698-9FA7-433B-BFB8-92A7BC51116A}"/>
                  </a:ext>
                </a:extLst>
              </p:cNvPr>
              <p:cNvSpPr/>
              <p:nvPr/>
            </p:nvSpPr>
            <p:spPr bwMode="auto">
              <a:xfrm>
                <a:off x="2534470" y="4743956"/>
                <a:ext cx="151439" cy="16853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00" name="Trapezoid 99">
                <a:extLst>
                  <a:ext uri="{FF2B5EF4-FFF2-40B4-BE49-F238E27FC236}">
                    <a16:creationId xmlns:a16="http://schemas.microsoft.com/office/drawing/2014/main" id="{22A85F4C-F4F5-49D2-B103-8A4812F50725}"/>
                  </a:ext>
                </a:extLst>
              </p:cNvPr>
              <p:cNvSpPr/>
              <p:nvPr/>
            </p:nvSpPr>
            <p:spPr bwMode="auto">
              <a:xfrm>
                <a:off x="2497401" y="5541270"/>
                <a:ext cx="1826930" cy="190762"/>
              </a:xfrm>
              <a:prstGeom prst="trapezoid">
                <a:avLst/>
              </a:prstGeom>
              <a:solidFill>
                <a:srgbClr val="92D05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242</a:t>
                </a:r>
              </a:p>
            </p:txBody>
          </p:sp>
          <p:sp>
            <p:nvSpPr>
              <p:cNvPr id="101" name="Trapezoid 100">
                <a:extLst>
                  <a:ext uri="{FF2B5EF4-FFF2-40B4-BE49-F238E27FC236}">
                    <a16:creationId xmlns:a16="http://schemas.microsoft.com/office/drawing/2014/main" id="{1B105281-B60C-4CCC-AFA6-A709BF6319B7}"/>
                  </a:ext>
                </a:extLst>
              </p:cNvPr>
              <p:cNvSpPr/>
              <p:nvPr/>
            </p:nvSpPr>
            <p:spPr bwMode="auto">
              <a:xfrm>
                <a:off x="2526983" y="5211990"/>
                <a:ext cx="724792" cy="222837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102" name="Trapezoid 101">
                <a:extLst>
                  <a:ext uri="{FF2B5EF4-FFF2-40B4-BE49-F238E27FC236}">
                    <a16:creationId xmlns:a16="http://schemas.microsoft.com/office/drawing/2014/main" id="{62D2195B-5301-4513-A1D6-66AF99B9BEB0}"/>
                  </a:ext>
                </a:extLst>
              </p:cNvPr>
              <p:cNvSpPr/>
              <p:nvPr/>
            </p:nvSpPr>
            <p:spPr bwMode="auto">
              <a:xfrm>
                <a:off x="3516347" y="5221017"/>
                <a:ext cx="730784" cy="217462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750" kern="0" dirty="0">
                    <a:solidFill>
                      <a:prstClr val="black"/>
                    </a:solidFill>
                    <a:latin typeface="Qualcomm Office Regular"/>
                  </a:rPr>
                  <a:t>102+4</a:t>
                </a:r>
              </a:p>
            </p:txBody>
          </p:sp>
          <p:sp>
            <p:nvSpPr>
              <p:cNvPr id="103" name="Trapezoid 102">
                <a:extLst>
                  <a:ext uri="{FF2B5EF4-FFF2-40B4-BE49-F238E27FC236}">
                    <a16:creationId xmlns:a16="http://schemas.microsoft.com/office/drawing/2014/main" id="{183E7209-051B-44AB-8F5B-D42CBFF38DE5}"/>
                  </a:ext>
                </a:extLst>
              </p:cNvPr>
              <p:cNvSpPr/>
              <p:nvPr/>
            </p:nvSpPr>
            <p:spPr bwMode="auto">
              <a:xfrm>
                <a:off x="3250248" y="4742370"/>
                <a:ext cx="73596" cy="16740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04" name="Trapezoid 103">
                <a:extLst>
                  <a:ext uri="{FF2B5EF4-FFF2-40B4-BE49-F238E27FC236}">
                    <a16:creationId xmlns:a16="http://schemas.microsoft.com/office/drawing/2014/main" id="{5200A8A7-1E21-4839-89EA-5D9B01EBD070}"/>
                  </a:ext>
                </a:extLst>
              </p:cNvPr>
              <p:cNvSpPr/>
              <p:nvPr/>
            </p:nvSpPr>
            <p:spPr bwMode="auto">
              <a:xfrm>
                <a:off x="3855233" y="4742370"/>
                <a:ext cx="98072" cy="16740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05" name="Trapezoid 104">
                <a:extLst>
                  <a:ext uri="{FF2B5EF4-FFF2-40B4-BE49-F238E27FC236}">
                    <a16:creationId xmlns:a16="http://schemas.microsoft.com/office/drawing/2014/main" id="{D33EA024-0493-4A77-A952-54B3E9C46E99}"/>
                  </a:ext>
                </a:extLst>
              </p:cNvPr>
              <p:cNvSpPr/>
              <p:nvPr/>
            </p:nvSpPr>
            <p:spPr bwMode="auto">
              <a:xfrm>
                <a:off x="3483130" y="4742369"/>
                <a:ext cx="46514" cy="16853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06" name="Trapezoid 105">
                <a:extLst>
                  <a:ext uri="{FF2B5EF4-FFF2-40B4-BE49-F238E27FC236}">
                    <a16:creationId xmlns:a16="http://schemas.microsoft.com/office/drawing/2014/main" id="{6ECDB343-A965-438E-9E67-9CC71DC5D61E}"/>
                  </a:ext>
                </a:extLst>
              </p:cNvPr>
              <p:cNvSpPr/>
              <p:nvPr/>
            </p:nvSpPr>
            <p:spPr bwMode="auto">
              <a:xfrm>
                <a:off x="4269048" y="4742371"/>
                <a:ext cx="48347" cy="16853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07" name="Trapezoid 106">
                <a:extLst>
                  <a:ext uri="{FF2B5EF4-FFF2-40B4-BE49-F238E27FC236}">
                    <a16:creationId xmlns:a16="http://schemas.microsoft.com/office/drawing/2014/main" id="{B85FFC26-6E90-4DF6-B82C-482230EB17E9}"/>
                  </a:ext>
                </a:extLst>
              </p:cNvPr>
              <p:cNvSpPr/>
              <p:nvPr/>
            </p:nvSpPr>
            <p:spPr bwMode="auto">
              <a:xfrm>
                <a:off x="3869452" y="4965012"/>
                <a:ext cx="106452" cy="17565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08" name="Trapezoid 107">
                <a:extLst>
                  <a:ext uri="{FF2B5EF4-FFF2-40B4-BE49-F238E27FC236}">
                    <a16:creationId xmlns:a16="http://schemas.microsoft.com/office/drawing/2014/main" id="{527A84D7-A55E-4ACB-919B-E8AD9D9662B5}"/>
                  </a:ext>
                </a:extLst>
              </p:cNvPr>
              <p:cNvSpPr/>
              <p:nvPr/>
            </p:nvSpPr>
            <p:spPr bwMode="auto">
              <a:xfrm>
                <a:off x="3481768" y="4955991"/>
                <a:ext cx="58315" cy="184676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09" name="Trapezoid 108">
                <a:extLst>
                  <a:ext uri="{FF2B5EF4-FFF2-40B4-BE49-F238E27FC236}">
                    <a16:creationId xmlns:a16="http://schemas.microsoft.com/office/drawing/2014/main" id="{438DD76E-BC80-4970-8E91-E8A992CB2BB7}"/>
                  </a:ext>
                </a:extLst>
              </p:cNvPr>
              <p:cNvSpPr/>
              <p:nvPr/>
            </p:nvSpPr>
            <p:spPr bwMode="auto">
              <a:xfrm>
                <a:off x="4253950" y="4965015"/>
                <a:ext cx="66973" cy="17401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10" name="Trapezoid 109">
                <a:extLst>
                  <a:ext uri="{FF2B5EF4-FFF2-40B4-BE49-F238E27FC236}">
                    <a16:creationId xmlns:a16="http://schemas.microsoft.com/office/drawing/2014/main" id="{26CD09FA-9D70-409B-AC4C-B9B03619B1B4}"/>
                  </a:ext>
                </a:extLst>
              </p:cNvPr>
              <p:cNvSpPr/>
              <p:nvPr/>
            </p:nvSpPr>
            <p:spPr bwMode="auto">
              <a:xfrm>
                <a:off x="2815131" y="4959001"/>
                <a:ext cx="126750" cy="180024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11" name="Trapezoid 110">
                <a:extLst>
                  <a:ext uri="{FF2B5EF4-FFF2-40B4-BE49-F238E27FC236}">
                    <a16:creationId xmlns:a16="http://schemas.microsoft.com/office/drawing/2014/main" id="{E15FBC7A-946F-48D8-A04D-6D0032623933}"/>
                  </a:ext>
                </a:extLst>
              </p:cNvPr>
              <p:cNvSpPr/>
              <p:nvPr/>
            </p:nvSpPr>
            <p:spPr bwMode="auto">
              <a:xfrm>
                <a:off x="3456835" y="5244827"/>
                <a:ext cx="55042" cy="193652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12" name="Trapezoid 111">
                <a:extLst>
                  <a:ext uri="{FF2B5EF4-FFF2-40B4-BE49-F238E27FC236}">
                    <a16:creationId xmlns:a16="http://schemas.microsoft.com/office/drawing/2014/main" id="{F5DAAB03-EB7B-472E-84ED-DBA0EFD3CD04}"/>
                  </a:ext>
                </a:extLst>
              </p:cNvPr>
              <p:cNvSpPr/>
              <p:nvPr/>
            </p:nvSpPr>
            <p:spPr bwMode="auto">
              <a:xfrm>
                <a:off x="3242258" y="5235800"/>
                <a:ext cx="56498" cy="20203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13" name="Trapezoid 112">
                <a:extLst>
                  <a:ext uri="{FF2B5EF4-FFF2-40B4-BE49-F238E27FC236}">
                    <a16:creationId xmlns:a16="http://schemas.microsoft.com/office/drawing/2014/main" id="{D096A340-9E2D-427A-9A8B-682BE29EBFEE}"/>
                  </a:ext>
                </a:extLst>
              </p:cNvPr>
              <p:cNvSpPr/>
              <p:nvPr/>
            </p:nvSpPr>
            <p:spPr bwMode="auto">
              <a:xfrm>
                <a:off x="3243810" y="4965011"/>
                <a:ext cx="68842" cy="175657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14" name="Trapezoid 113">
                <a:extLst>
                  <a:ext uri="{FF2B5EF4-FFF2-40B4-BE49-F238E27FC236}">
                    <a16:creationId xmlns:a16="http://schemas.microsoft.com/office/drawing/2014/main" id="{90EE2E73-B134-4AF7-B3E1-97C10BC78C7A}"/>
                  </a:ext>
                </a:extLst>
              </p:cNvPr>
              <p:cNvSpPr/>
              <p:nvPr/>
            </p:nvSpPr>
            <p:spPr bwMode="auto">
              <a:xfrm>
                <a:off x="3333309" y="4968028"/>
                <a:ext cx="147975" cy="17154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15" name="Trapezoid 114">
                <a:extLst>
                  <a:ext uri="{FF2B5EF4-FFF2-40B4-BE49-F238E27FC236}">
                    <a16:creationId xmlns:a16="http://schemas.microsoft.com/office/drawing/2014/main" id="{DDDC0C76-ED1F-4BE0-B65F-3FB1CA7C0C31}"/>
                  </a:ext>
                </a:extLst>
              </p:cNvPr>
              <p:cNvSpPr/>
              <p:nvPr/>
            </p:nvSpPr>
            <p:spPr bwMode="auto">
              <a:xfrm>
                <a:off x="1489372" y="4739513"/>
                <a:ext cx="160713" cy="171388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16" name="Trapezoid 115">
                <a:extLst>
                  <a:ext uri="{FF2B5EF4-FFF2-40B4-BE49-F238E27FC236}">
                    <a16:creationId xmlns:a16="http://schemas.microsoft.com/office/drawing/2014/main" id="{932A45B0-B3D5-4011-A68A-CC0B95C17332}"/>
                  </a:ext>
                </a:extLst>
              </p:cNvPr>
              <p:cNvSpPr/>
              <p:nvPr/>
            </p:nvSpPr>
            <p:spPr bwMode="auto">
              <a:xfrm>
                <a:off x="1501893" y="4965172"/>
                <a:ext cx="151065" cy="173853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17" name="Trapezoid 116">
                <a:extLst>
                  <a:ext uri="{FF2B5EF4-FFF2-40B4-BE49-F238E27FC236}">
                    <a16:creationId xmlns:a16="http://schemas.microsoft.com/office/drawing/2014/main" id="{6CC9A51F-0EAF-4639-8582-41525DE2C39E}"/>
                  </a:ext>
                </a:extLst>
              </p:cNvPr>
              <p:cNvSpPr/>
              <p:nvPr/>
            </p:nvSpPr>
            <p:spPr bwMode="auto">
              <a:xfrm>
                <a:off x="1489372" y="5226922"/>
                <a:ext cx="170599" cy="207904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18" name="Trapezoid 117">
                <a:extLst>
                  <a:ext uri="{FF2B5EF4-FFF2-40B4-BE49-F238E27FC236}">
                    <a16:creationId xmlns:a16="http://schemas.microsoft.com/office/drawing/2014/main" id="{4AF4516E-DAFC-42F0-AC36-1435685DC3D7}"/>
                  </a:ext>
                </a:extLst>
              </p:cNvPr>
              <p:cNvSpPr/>
              <p:nvPr/>
            </p:nvSpPr>
            <p:spPr bwMode="auto">
              <a:xfrm>
                <a:off x="3303636" y="5230042"/>
                <a:ext cx="153199" cy="204381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26</a:t>
                </a:r>
              </a:p>
            </p:txBody>
          </p:sp>
          <p:sp>
            <p:nvSpPr>
              <p:cNvPr id="119" name="Trapezoid 118">
                <a:extLst>
                  <a:ext uri="{FF2B5EF4-FFF2-40B4-BE49-F238E27FC236}">
                    <a16:creationId xmlns:a16="http://schemas.microsoft.com/office/drawing/2014/main" id="{5564AC3C-BEB3-4E28-8F8B-CD6467E49F81}"/>
                  </a:ext>
                </a:extLst>
              </p:cNvPr>
              <p:cNvSpPr/>
              <p:nvPr/>
            </p:nvSpPr>
            <p:spPr bwMode="auto">
              <a:xfrm>
                <a:off x="660901" y="5254955"/>
                <a:ext cx="62911" cy="180729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  <p:sp>
            <p:nvSpPr>
              <p:cNvPr id="120" name="Trapezoid 119">
                <a:extLst>
                  <a:ext uri="{FF2B5EF4-FFF2-40B4-BE49-F238E27FC236}">
                    <a16:creationId xmlns:a16="http://schemas.microsoft.com/office/drawing/2014/main" id="{4C5CA833-6B42-4C95-AC7D-A96E029ABD20}"/>
                  </a:ext>
                </a:extLst>
              </p:cNvPr>
              <p:cNvSpPr/>
              <p:nvPr/>
            </p:nvSpPr>
            <p:spPr bwMode="auto">
              <a:xfrm>
                <a:off x="2412308" y="5251638"/>
                <a:ext cx="110906" cy="175655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2</a:t>
                </a:r>
              </a:p>
            </p:txBody>
          </p:sp>
          <p:sp>
            <p:nvSpPr>
              <p:cNvPr id="121" name="Trapezoid 120">
                <a:extLst>
                  <a:ext uri="{FF2B5EF4-FFF2-40B4-BE49-F238E27FC236}">
                    <a16:creationId xmlns:a16="http://schemas.microsoft.com/office/drawing/2014/main" id="{A1CB0D24-F225-414B-B967-7B4E41D0A69B}"/>
                  </a:ext>
                </a:extLst>
              </p:cNvPr>
              <p:cNvSpPr/>
              <p:nvPr/>
            </p:nvSpPr>
            <p:spPr bwMode="auto">
              <a:xfrm>
                <a:off x="4238570" y="5260028"/>
                <a:ext cx="66973" cy="174010"/>
              </a:xfrm>
              <a:prstGeom prst="trapezoid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6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</a:t>
                </a:r>
              </a:p>
            </p:txBody>
          </p:sp>
        </p:grpSp>
        <p:sp>
          <p:nvSpPr>
            <p:cNvPr id="45" name="Trapezoid 44">
              <a:extLst>
                <a:ext uri="{FF2B5EF4-FFF2-40B4-BE49-F238E27FC236}">
                  <a16:creationId xmlns:a16="http://schemas.microsoft.com/office/drawing/2014/main" id="{D553B53A-E019-48EB-A5F8-B7E17142E9FD}"/>
                </a:ext>
              </a:extLst>
            </p:cNvPr>
            <p:cNvSpPr/>
            <p:nvPr/>
          </p:nvSpPr>
          <p:spPr bwMode="auto">
            <a:xfrm>
              <a:off x="677167" y="5777578"/>
              <a:ext cx="3657600" cy="190490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484 </a:t>
              </a:r>
            </a:p>
          </p:txBody>
        </p:sp>
        <p:sp>
          <p:nvSpPr>
            <p:cNvPr id="46" name="Trapezoid 45">
              <a:extLst>
                <a:ext uri="{FF2B5EF4-FFF2-40B4-BE49-F238E27FC236}">
                  <a16:creationId xmlns:a16="http://schemas.microsoft.com/office/drawing/2014/main" id="{E5753CD5-770A-4675-BBBB-D26A7B43E586}"/>
                </a:ext>
              </a:extLst>
            </p:cNvPr>
            <p:cNvSpPr/>
            <p:nvPr/>
          </p:nvSpPr>
          <p:spPr bwMode="auto">
            <a:xfrm>
              <a:off x="4764024" y="5771374"/>
              <a:ext cx="3657600" cy="190762"/>
            </a:xfrm>
            <a:prstGeom prst="trapezoid">
              <a:avLst/>
            </a:prstGeom>
            <a:solidFill>
              <a:srgbClr val="FFC00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484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8A58F1A-AC01-4AB8-82C1-074520EDEE11}"/>
                </a:ext>
              </a:extLst>
            </p:cNvPr>
            <p:cNvSpPr txBox="1"/>
            <p:nvPr/>
          </p:nvSpPr>
          <p:spPr>
            <a:xfrm>
              <a:off x="167117" y="5785463"/>
              <a:ext cx="495887" cy="1968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12 Edge</a:t>
              </a:r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FC8712D2-516E-4A21-AB2C-903224550AC6}"/>
                </a:ext>
              </a:extLst>
            </p:cNvPr>
            <p:cNvGrpSpPr/>
            <p:nvPr/>
          </p:nvGrpSpPr>
          <p:grpSpPr>
            <a:xfrm>
              <a:off x="4340023" y="5762226"/>
              <a:ext cx="429216" cy="206988"/>
              <a:chOff x="5409613" y="2261726"/>
              <a:chExt cx="572139" cy="228663"/>
            </a:xfrm>
          </p:grpSpPr>
          <p:sp>
            <p:nvSpPr>
              <p:cNvPr id="51" name="Trapezoid 50">
                <a:extLst>
                  <a:ext uri="{FF2B5EF4-FFF2-40B4-BE49-F238E27FC236}">
                    <a16:creationId xmlns:a16="http://schemas.microsoft.com/office/drawing/2014/main" id="{E43D0011-D28D-4CB4-8395-28264315388D}"/>
                  </a:ext>
                </a:extLst>
              </p:cNvPr>
              <p:cNvSpPr/>
              <p:nvPr/>
            </p:nvSpPr>
            <p:spPr bwMode="auto">
              <a:xfrm>
                <a:off x="5409613" y="2265740"/>
                <a:ext cx="177031" cy="224649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  <p:sp>
            <p:nvSpPr>
              <p:cNvPr id="52" name="Trapezoid 51">
                <a:extLst>
                  <a:ext uri="{FF2B5EF4-FFF2-40B4-BE49-F238E27FC236}">
                    <a16:creationId xmlns:a16="http://schemas.microsoft.com/office/drawing/2014/main" id="{A29C8C6E-1466-4808-8CF2-E5DB462836EE}"/>
                  </a:ext>
                </a:extLst>
              </p:cNvPr>
              <p:cNvSpPr/>
              <p:nvPr/>
            </p:nvSpPr>
            <p:spPr bwMode="auto">
              <a:xfrm>
                <a:off x="5802644" y="2261726"/>
                <a:ext cx="179108" cy="224647"/>
              </a:xfrm>
              <a:prstGeom prst="trapezoid">
                <a:avLst/>
              </a:prstGeom>
              <a:solidFill>
                <a:srgbClr val="00ACBD"/>
              </a:solidFill>
              <a:ln>
                <a:noFill/>
              </a:ln>
            </p:spPr>
            <p:txBody>
  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Qualcomm Office Regular"/>
                  </a:rPr>
                  <a:t>13</a:t>
                </a:r>
              </a:p>
            </p:txBody>
          </p:sp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10527790-CDC6-422F-B579-1CBD7824C44A}"/>
                </a:ext>
              </a:extLst>
            </p:cNvPr>
            <p:cNvSpPr txBox="1"/>
            <p:nvPr/>
          </p:nvSpPr>
          <p:spPr>
            <a:xfrm>
              <a:off x="4412812" y="5757664"/>
              <a:ext cx="276654" cy="284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7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DC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16D5A98-A637-4077-9EE0-15B151794E9B}"/>
                </a:ext>
              </a:extLst>
            </p:cNvPr>
            <p:cNvSpPr txBox="1"/>
            <p:nvPr/>
          </p:nvSpPr>
          <p:spPr>
            <a:xfrm>
              <a:off x="8386198" y="5771381"/>
              <a:ext cx="609778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11 Edge</a:t>
              </a:r>
            </a:p>
          </p:txBody>
        </p:sp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92AB9538-5C6A-47DC-8A96-1F48345F14BB}"/>
              </a:ext>
            </a:extLst>
          </p:cNvPr>
          <p:cNvGrpSpPr/>
          <p:nvPr/>
        </p:nvGrpSpPr>
        <p:grpSpPr>
          <a:xfrm>
            <a:off x="541288" y="4725144"/>
            <a:ext cx="8176731" cy="1666971"/>
            <a:chOff x="541288" y="4608941"/>
            <a:chExt cx="8176731" cy="1666971"/>
          </a:xfrm>
        </p:grpSpPr>
        <p:sp>
          <p:nvSpPr>
            <p:cNvPr id="200" name="Trapezoid 199">
              <a:extLst>
                <a:ext uri="{FF2B5EF4-FFF2-40B4-BE49-F238E27FC236}">
                  <a16:creationId xmlns:a16="http://schemas.microsoft.com/office/drawing/2014/main" id="{5890D2F1-7478-4E54-888C-9A67BB3D7488}"/>
                </a:ext>
              </a:extLst>
            </p:cNvPr>
            <p:cNvSpPr/>
            <p:nvPr/>
          </p:nvSpPr>
          <p:spPr bwMode="auto">
            <a:xfrm>
              <a:off x="6924281" y="4966389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01" name="Trapezoid 200">
              <a:extLst>
                <a:ext uri="{FF2B5EF4-FFF2-40B4-BE49-F238E27FC236}">
                  <a16:creationId xmlns:a16="http://schemas.microsoft.com/office/drawing/2014/main" id="{6CEEE8AC-3531-41CC-A6C7-BFEC35BCEBD6}"/>
                </a:ext>
              </a:extLst>
            </p:cNvPr>
            <p:cNvSpPr/>
            <p:nvPr/>
          </p:nvSpPr>
          <p:spPr bwMode="auto">
            <a:xfrm>
              <a:off x="2425440" y="4965475"/>
              <a:ext cx="1248937" cy="326807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 </a:t>
              </a:r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BD26379E-9A9B-44B7-9008-B2B2BFCAC4F8}"/>
                </a:ext>
              </a:extLst>
            </p:cNvPr>
            <p:cNvSpPr txBox="1"/>
            <p:nvPr/>
          </p:nvSpPr>
          <p:spPr>
            <a:xfrm>
              <a:off x="1756814" y="4987482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12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A7A56845-E618-447D-A772-3BAC7F5EB5A4}"/>
                </a:ext>
              </a:extLst>
            </p:cNvPr>
            <p:cNvSpPr txBox="1"/>
            <p:nvPr/>
          </p:nvSpPr>
          <p:spPr>
            <a:xfrm>
              <a:off x="8108241" y="5037025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11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04" name="Trapezoid 203">
              <a:extLst>
                <a:ext uri="{FF2B5EF4-FFF2-40B4-BE49-F238E27FC236}">
                  <a16:creationId xmlns:a16="http://schemas.microsoft.com/office/drawing/2014/main" id="{82002AAA-6A87-4945-91DA-57276055C38E}"/>
                </a:ext>
              </a:extLst>
            </p:cNvPr>
            <p:cNvSpPr/>
            <p:nvPr/>
          </p:nvSpPr>
          <p:spPr bwMode="auto">
            <a:xfrm>
              <a:off x="3949181" y="4964991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05" name="Left Brace 204">
              <a:extLst>
                <a:ext uri="{FF2B5EF4-FFF2-40B4-BE49-F238E27FC236}">
                  <a16:creationId xmlns:a16="http://schemas.microsoft.com/office/drawing/2014/main" id="{9A8764B6-399C-4E59-995D-C3C25E99F6BF}"/>
                </a:ext>
              </a:extLst>
            </p:cNvPr>
            <p:cNvSpPr/>
            <p:nvPr/>
          </p:nvSpPr>
          <p:spPr bwMode="auto">
            <a:xfrm>
              <a:off x="1303764" y="5431144"/>
              <a:ext cx="227949" cy="810266"/>
            </a:xfrm>
            <a:prstGeom prst="leftBrace">
              <a:avLst>
                <a:gd name="adj1" fmla="val 70897"/>
                <a:gd name="adj2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70906E53-4B5E-4F3A-BA7F-18640DBB22C2}"/>
                </a:ext>
              </a:extLst>
            </p:cNvPr>
            <p:cNvSpPr txBox="1"/>
            <p:nvPr/>
          </p:nvSpPr>
          <p:spPr>
            <a:xfrm>
              <a:off x="2855163" y="4608941"/>
              <a:ext cx="3733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EHT320/160+160</a:t>
              </a:r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047C599B-29E7-4E09-8873-531E187F4CBE}"/>
                </a:ext>
              </a:extLst>
            </p:cNvPr>
            <p:cNvSpPr txBox="1"/>
            <p:nvPr/>
          </p:nvSpPr>
          <p:spPr>
            <a:xfrm>
              <a:off x="541288" y="4962014"/>
              <a:ext cx="14474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SU tone plan:</a:t>
              </a:r>
            </a:p>
          </p:txBody>
        </p: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8DBB3945-18F4-43A9-9686-1237F8707D30}"/>
                </a:ext>
              </a:extLst>
            </p:cNvPr>
            <p:cNvSpPr txBox="1"/>
            <p:nvPr/>
          </p:nvSpPr>
          <p:spPr>
            <a:xfrm>
              <a:off x="541288" y="5431143"/>
              <a:ext cx="90465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OFDMA tone plan examples</a:t>
              </a: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0ED82660-2B41-40A6-8A8A-65FE0C69C27B}"/>
                </a:ext>
              </a:extLst>
            </p:cNvPr>
            <p:cNvSpPr txBox="1"/>
            <p:nvPr/>
          </p:nvSpPr>
          <p:spPr>
            <a:xfrm>
              <a:off x="3623870" y="4996501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10" name="Trapezoid 209">
              <a:extLst>
                <a:ext uri="{FF2B5EF4-FFF2-40B4-BE49-F238E27FC236}">
                  <a16:creationId xmlns:a16="http://schemas.microsoft.com/office/drawing/2014/main" id="{9299FC0D-B31A-49E7-A1DC-330A77FFF3C4}"/>
                </a:ext>
              </a:extLst>
            </p:cNvPr>
            <p:cNvSpPr/>
            <p:nvPr/>
          </p:nvSpPr>
          <p:spPr bwMode="auto">
            <a:xfrm>
              <a:off x="5435432" y="4966389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399B4BB9-74B8-4CEC-B848-BCD80D8AD36E}"/>
                </a:ext>
              </a:extLst>
            </p:cNvPr>
            <p:cNvSpPr txBox="1"/>
            <p:nvPr/>
          </p:nvSpPr>
          <p:spPr>
            <a:xfrm>
              <a:off x="5110121" y="4997899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DC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73D019B1-C0F0-4EAA-BD76-E4D920B1EFE8}"/>
                </a:ext>
              </a:extLst>
            </p:cNvPr>
            <p:cNvSpPr txBox="1"/>
            <p:nvPr/>
          </p:nvSpPr>
          <p:spPr>
            <a:xfrm>
              <a:off x="6598970" y="4997899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13" name="Trapezoid 212">
              <a:extLst>
                <a:ext uri="{FF2B5EF4-FFF2-40B4-BE49-F238E27FC236}">
                  <a16:creationId xmlns:a16="http://schemas.microsoft.com/office/drawing/2014/main" id="{15C4BA69-053D-4647-A66D-FF816786BBC7}"/>
                </a:ext>
              </a:extLst>
            </p:cNvPr>
            <p:cNvSpPr/>
            <p:nvPr/>
          </p:nvSpPr>
          <p:spPr bwMode="auto">
            <a:xfrm>
              <a:off x="6917290" y="5437571"/>
              <a:ext cx="1176491" cy="327292"/>
            </a:xfrm>
            <a:prstGeom prst="trapezoid">
              <a:avLst/>
            </a:prstGeom>
            <a:solidFill>
              <a:srgbClr val="7030A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994 + 7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14" name="Trapezoid 213">
              <a:extLst>
                <a:ext uri="{FF2B5EF4-FFF2-40B4-BE49-F238E27FC236}">
                  <a16:creationId xmlns:a16="http://schemas.microsoft.com/office/drawing/2014/main" id="{03704922-367B-4206-A4A3-831967F36615}"/>
                </a:ext>
              </a:extLst>
            </p:cNvPr>
            <p:cNvSpPr/>
            <p:nvPr/>
          </p:nvSpPr>
          <p:spPr bwMode="auto">
            <a:xfrm>
              <a:off x="2418449" y="5436657"/>
              <a:ext cx="1248937" cy="326807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 </a:t>
              </a:r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8FBC5360-3DD9-4A3A-9BFA-9459A4820201}"/>
                </a:ext>
              </a:extLst>
            </p:cNvPr>
            <p:cNvSpPr txBox="1"/>
            <p:nvPr/>
          </p:nvSpPr>
          <p:spPr>
            <a:xfrm>
              <a:off x="1749823" y="5458664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12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5FB317AC-7DCE-4239-AE65-3B7880EBAAE6}"/>
                </a:ext>
              </a:extLst>
            </p:cNvPr>
            <p:cNvSpPr txBox="1"/>
            <p:nvPr/>
          </p:nvSpPr>
          <p:spPr>
            <a:xfrm>
              <a:off x="8101250" y="5508207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11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17" name="Trapezoid 216">
              <a:extLst>
                <a:ext uri="{FF2B5EF4-FFF2-40B4-BE49-F238E27FC236}">
                  <a16:creationId xmlns:a16="http://schemas.microsoft.com/office/drawing/2014/main" id="{AEDC3B39-64C2-431D-AAD3-FBAE7D0093EF}"/>
                </a:ext>
              </a:extLst>
            </p:cNvPr>
            <p:cNvSpPr/>
            <p:nvPr/>
          </p:nvSpPr>
          <p:spPr bwMode="auto">
            <a:xfrm>
              <a:off x="3942190" y="5436173"/>
              <a:ext cx="1176491" cy="327292"/>
            </a:xfrm>
            <a:prstGeom prst="trapezoid">
              <a:avLst/>
            </a:prstGeom>
            <a:solidFill>
              <a:srgbClr val="7030A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994 + 7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718F8FCB-2913-4558-AE78-2C1FBBAB2606}"/>
                </a:ext>
              </a:extLst>
            </p:cNvPr>
            <p:cNvSpPr txBox="1"/>
            <p:nvPr/>
          </p:nvSpPr>
          <p:spPr>
            <a:xfrm>
              <a:off x="3616879" y="5467683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19" name="Trapezoid 218">
              <a:extLst>
                <a:ext uri="{FF2B5EF4-FFF2-40B4-BE49-F238E27FC236}">
                  <a16:creationId xmlns:a16="http://schemas.microsoft.com/office/drawing/2014/main" id="{665B3129-8211-48C7-B84B-8CB3CA4EB3C9}"/>
                </a:ext>
              </a:extLst>
            </p:cNvPr>
            <p:cNvSpPr/>
            <p:nvPr/>
          </p:nvSpPr>
          <p:spPr bwMode="auto">
            <a:xfrm>
              <a:off x="5428441" y="5437571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CB62BE10-B196-4BE0-9C90-3A2527C35A51}"/>
                </a:ext>
              </a:extLst>
            </p:cNvPr>
            <p:cNvSpPr txBox="1"/>
            <p:nvPr/>
          </p:nvSpPr>
          <p:spPr>
            <a:xfrm>
              <a:off x="5103130" y="5469081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DC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18FA4AE8-CAA0-40FE-9BFE-203ED7083D58}"/>
                </a:ext>
              </a:extLst>
            </p:cNvPr>
            <p:cNvSpPr txBox="1"/>
            <p:nvPr/>
          </p:nvSpPr>
          <p:spPr>
            <a:xfrm>
              <a:off x="6591979" y="5469081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22" name="Trapezoid 221">
              <a:extLst>
                <a:ext uri="{FF2B5EF4-FFF2-40B4-BE49-F238E27FC236}">
                  <a16:creationId xmlns:a16="http://schemas.microsoft.com/office/drawing/2014/main" id="{845EF161-C417-4EF5-9A87-5AE8BC30ED65}"/>
                </a:ext>
              </a:extLst>
            </p:cNvPr>
            <p:cNvSpPr/>
            <p:nvPr/>
          </p:nvSpPr>
          <p:spPr bwMode="auto">
            <a:xfrm>
              <a:off x="6917290" y="5932522"/>
              <a:ext cx="1176491" cy="327292"/>
            </a:xfrm>
            <a:prstGeom prst="trapezoid">
              <a:avLst/>
            </a:prstGeom>
            <a:solidFill>
              <a:srgbClr val="7030A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994 + 7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23" name="Trapezoid 222">
              <a:extLst>
                <a:ext uri="{FF2B5EF4-FFF2-40B4-BE49-F238E27FC236}">
                  <a16:creationId xmlns:a16="http://schemas.microsoft.com/office/drawing/2014/main" id="{5BE38605-7511-43C4-96A4-CE18434927D4}"/>
                </a:ext>
              </a:extLst>
            </p:cNvPr>
            <p:cNvSpPr/>
            <p:nvPr/>
          </p:nvSpPr>
          <p:spPr bwMode="auto">
            <a:xfrm>
              <a:off x="2418449" y="5931608"/>
              <a:ext cx="1248937" cy="326807"/>
            </a:xfrm>
            <a:prstGeom prst="trapezoid">
              <a:avLst/>
            </a:prstGeom>
            <a:solidFill>
              <a:srgbClr val="7030A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994 + 7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DC </a:t>
              </a:r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6B714FF0-2365-440B-92C1-6975B5A3EBF7}"/>
                </a:ext>
              </a:extLst>
            </p:cNvPr>
            <p:cNvSpPr txBox="1"/>
            <p:nvPr/>
          </p:nvSpPr>
          <p:spPr>
            <a:xfrm>
              <a:off x="1749823" y="5953615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12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913179AF-974E-4392-B18C-F1332CA8CE18}"/>
                </a:ext>
              </a:extLst>
            </p:cNvPr>
            <p:cNvSpPr txBox="1"/>
            <p:nvPr/>
          </p:nvSpPr>
          <p:spPr>
            <a:xfrm>
              <a:off x="8101250" y="6003158"/>
              <a:ext cx="60977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11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 Edge</a:t>
              </a:r>
            </a:p>
          </p:txBody>
        </p:sp>
        <p:sp>
          <p:nvSpPr>
            <p:cNvPr id="226" name="Trapezoid 225">
              <a:extLst>
                <a:ext uri="{FF2B5EF4-FFF2-40B4-BE49-F238E27FC236}">
                  <a16:creationId xmlns:a16="http://schemas.microsoft.com/office/drawing/2014/main" id="{43D0E67C-9AB6-46AD-871D-EF95CCB2ADD9}"/>
                </a:ext>
              </a:extLst>
            </p:cNvPr>
            <p:cNvSpPr/>
            <p:nvPr/>
          </p:nvSpPr>
          <p:spPr bwMode="auto">
            <a:xfrm>
              <a:off x="3942190" y="5931124"/>
              <a:ext cx="1176491" cy="327292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996 + 5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09CD2AF0-F711-4DA1-A570-E21013CA49C6}"/>
                </a:ext>
              </a:extLst>
            </p:cNvPr>
            <p:cNvSpPr txBox="1"/>
            <p:nvPr/>
          </p:nvSpPr>
          <p:spPr>
            <a:xfrm>
              <a:off x="3616879" y="5962634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28" name="Trapezoid 227">
              <a:extLst>
                <a:ext uri="{FF2B5EF4-FFF2-40B4-BE49-F238E27FC236}">
                  <a16:creationId xmlns:a16="http://schemas.microsoft.com/office/drawing/2014/main" id="{5248BAB6-0C86-44E2-A764-F516E6F7D8E8}"/>
                </a:ext>
              </a:extLst>
            </p:cNvPr>
            <p:cNvSpPr/>
            <p:nvPr/>
          </p:nvSpPr>
          <p:spPr bwMode="auto">
            <a:xfrm>
              <a:off x="5428441" y="5932522"/>
              <a:ext cx="1176491" cy="327292"/>
            </a:xfrm>
            <a:prstGeom prst="trapezoid">
              <a:avLst/>
            </a:prstGeom>
            <a:solidFill>
              <a:srgbClr val="7030A0"/>
            </a:solidFill>
            <a:ln>
              <a:noFill/>
            </a:ln>
          </p:spPr>
          <p:txBody>
            <a:bodyPr rot="0" spcFirstLastPara="0" vertOverflow="overflow" horzOverflow="overflow" vert="horz" wrap="square" lIns="0" tIns="34299" rIns="0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994 + 7 </a:t>
              </a:r>
              <a:r>
                <a:rPr kumimoji="0" lang="en-US" sz="10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subband</a:t>
              </a: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DC</a:t>
              </a:r>
              <a:r>
                <a:rPr kumimoji="0" lang="en-US" sz="75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Qualcomm Office Regular"/>
                </a:rPr>
                <a:t> </a:t>
              </a:r>
            </a:p>
          </p:txBody>
        </p:sp>
        <p:sp>
          <p:nvSpPr>
            <p:cNvPr id="229" name="TextBox 228">
              <a:extLst>
                <a:ext uri="{FF2B5EF4-FFF2-40B4-BE49-F238E27FC236}">
                  <a16:creationId xmlns:a16="http://schemas.microsoft.com/office/drawing/2014/main" id="{9E430FEB-3169-4F91-980B-1432E8DDE12D}"/>
                </a:ext>
              </a:extLst>
            </p:cNvPr>
            <p:cNvSpPr txBox="1"/>
            <p:nvPr/>
          </p:nvSpPr>
          <p:spPr>
            <a:xfrm>
              <a:off x="5103130" y="5964032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DC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  <p:sp>
          <p:nvSpPr>
            <p:cNvPr id="230" name="TextBox 229">
              <a:extLst>
                <a:ext uri="{FF2B5EF4-FFF2-40B4-BE49-F238E27FC236}">
                  <a16:creationId xmlns:a16="http://schemas.microsoft.com/office/drawing/2014/main" id="{B44BA124-2A8D-4E93-B8D0-28C6EF415CCF}"/>
                </a:ext>
              </a:extLst>
            </p:cNvPr>
            <p:cNvSpPr txBox="1"/>
            <p:nvPr/>
          </p:nvSpPr>
          <p:spPr>
            <a:xfrm>
              <a:off x="6591979" y="5964032"/>
              <a:ext cx="342214" cy="311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Qualcomm Office Regular"/>
                </a:rPr>
                <a:t>23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69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7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Qualcomm Office Regular"/>
                </a:rPr>
                <a:t>Null</a:t>
              </a:r>
              <a:endPara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Qualcomm Office Regular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2155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adding 320MHz and 160+160MHz PPDUs to 11be?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1698965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11be uses the same subcarrier spacing for the data portion of EHT PPDU as 11ax data portion?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3992292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EHT tone plans?</a:t>
            </a:r>
          </a:p>
          <a:p>
            <a:pPr lvl="1"/>
            <a:r>
              <a:rPr lang="en-US" dirty="0"/>
              <a:t>Reuse 11ax tone plan for 20/40/80/160/80+80MHz</a:t>
            </a:r>
          </a:p>
          <a:p>
            <a:pPr lvl="1"/>
            <a:r>
              <a:rPr lang="en-US" dirty="0"/>
              <a:t>320MHz and 160+160MHz use duplicated HE160 for OFDMA tone plan</a:t>
            </a:r>
          </a:p>
          <a:p>
            <a:pPr marL="457200" lvl="1" indent="0">
              <a:buNone/>
            </a:pPr>
            <a:r>
              <a:rPr lang="en-US" dirty="0"/>
              <a:t>Note:  puncturing design TBD. Non-OFDMA 320MHz/160+160MHz tone plan TBD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 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</p:spTree>
    <p:extLst>
      <p:ext uri="{BB962C8B-B14F-4D97-AF65-F5344CB8AC3E}">
        <p14:creationId xmlns:p14="http://schemas.microsoft.com/office/powerpoint/2010/main" val="147097503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53380</TotalTime>
  <Words>772</Words>
  <Application>Microsoft Office PowerPoint</Application>
  <PresentationFormat>On-screen Show (4:3)</PresentationFormat>
  <Paragraphs>332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Calibre Semibold</vt:lpstr>
      <vt:lpstr>Qualcomm Office Regular</vt:lpstr>
      <vt:lpstr>Times New Roman</vt:lpstr>
      <vt:lpstr>802-11-Submission</vt:lpstr>
      <vt:lpstr>320MHz Channelization and Tone Plan</vt:lpstr>
      <vt:lpstr>Abstract</vt:lpstr>
      <vt:lpstr>Gain from 320 MHz Channel</vt:lpstr>
      <vt:lpstr>Channelization of 320MHz and PPDU BW Modes</vt:lpstr>
      <vt:lpstr>EHT Tone Plan Design Summary</vt:lpstr>
      <vt:lpstr>EHT 320/160+160MHz Tone Plan Proposal</vt:lpstr>
      <vt:lpstr>Straw Poll 1</vt:lpstr>
      <vt:lpstr>Straw Poll 2</vt:lpstr>
      <vt:lpstr>Straw Poll 3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Bin Tian</cp:lastModifiedBy>
  <cp:revision>1285</cp:revision>
  <cp:lastPrinted>1998-02-10T13:28:06Z</cp:lastPrinted>
  <dcterms:created xsi:type="dcterms:W3CDTF">2004-12-02T14:01:45Z</dcterms:created>
  <dcterms:modified xsi:type="dcterms:W3CDTF">2019-07-16T07:03:46Z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</Properties>
</file>