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03" r:id="rId3"/>
    <p:sldId id="937" r:id="rId4"/>
    <p:sldId id="938" r:id="rId5"/>
    <p:sldId id="942" r:id="rId6"/>
    <p:sldId id="943" r:id="rId7"/>
    <p:sldId id="944" r:id="rId8"/>
    <p:sldId id="945" r:id="rId9"/>
    <p:sldId id="947" r:id="rId10"/>
    <p:sldId id="946" r:id="rId11"/>
    <p:sldId id="936" r:id="rId12"/>
    <p:sldId id="948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6" autoAdjust="0"/>
    <p:restoredTop sz="95034" autoAdjust="0"/>
  </p:normalViewPr>
  <p:slideViewPr>
    <p:cSldViewPr>
      <p:cViewPr varScale="1">
        <p:scale>
          <a:sx n="92" d="100"/>
          <a:sy n="92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802.11-19/0779r1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Investigation on Multi-AP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689081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JTX provides a better performance gain compared to other schemes at the expense of complexity for synchronization</a:t>
            </a:r>
          </a:p>
          <a:p>
            <a:pPr lvl="1"/>
            <a:r>
              <a:rPr lang="en-US" altLang="ko-KR" sz="1800" dirty="0" smtClean="0"/>
              <a:t>Various impairment factors for synchronization may need to be further considered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interference limited </a:t>
            </a:r>
            <a:r>
              <a:rPr lang="en-US" altLang="ko-KR" sz="2000" dirty="0" smtClean="0"/>
              <a:t>region, CBF has a better performance than non-CTX but its performance couldn’t reach that of JTX</a:t>
            </a:r>
          </a:p>
          <a:p>
            <a:pPr lvl="1"/>
            <a:r>
              <a:rPr lang="en-US" altLang="ko-KR" sz="1800" dirty="0" smtClean="0"/>
              <a:t>In order to </a:t>
            </a:r>
            <a:r>
              <a:rPr lang="en-US" altLang="ko-KR" sz="1800" dirty="0"/>
              <a:t>find </a:t>
            </a:r>
            <a:r>
              <a:rPr lang="en-US" altLang="ko-KR" sz="1800" dirty="0" smtClean="0"/>
              <a:t>an </a:t>
            </a:r>
            <a:r>
              <a:rPr lang="en-US" altLang="ko-KR" sz="1800" dirty="0"/>
              <a:t>efficient region for </a:t>
            </a:r>
            <a:r>
              <a:rPr lang="en-US" altLang="ko-KR" sz="1800" dirty="0" smtClean="0"/>
              <a:t>CBF, we may need to further consider various factors such as scheduling issues, hardware complexity as well as performance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noise limited </a:t>
            </a:r>
            <a:r>
              <a:rPr lang="en-US" altLang="ko-KR" sz="2000" dirty="0" smtClean="0"/>
              <a:t>region, non-CTX offers a good performance but it is hard to always guarantee a low interference level favorable to non-CTX especially in </a:t>
            </a:r>
            <a:r>
              <a:rPr lang="en-US" altLang="ko-KR" sz="2000" dirty="0"/>
              <a:t>a dense </a:t>
            </a:r>
            <a:r>
              <a:rPr lang="en-US" altLang="ko-KR" sz="2000" dirty="0" smtClean="0"/>
              <a:t>environment</a:t>
            </a:r>
          </a:p>
          <a:p>
            <a:pPr lvl="1"/>
            <a:r>
              <a:rPr lang="en-US" altLang="ko-KR" sz="1800" dirty="0" smtClean="0"/>
              <a:t>To mitigate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interference, we can consider coordinated methods such as frequency/time allocation, SR, etc.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/>
              <a:t>[1] </a:t>
            </a:r>
            <a:r>
              <a:rPr lang="en-US" altLang="ko-KR" sz="1800" dirty="0"/>
              <a:t>802.11-18/1461r1 Discussions on the PHY features for EHT</a:t>
            </a:r>
          </a:p>
          <a:p>
            <a:pPr marL="0" indent="0">
              <a:buNone/>
            </a:pPr>
            <a:r>
              <a:rPr lang="en-US" altLang="ko-KR" sz="1800" dirty="0" smtClean="0"/>
              <a:t>[2] </a:t>
            </a:r>
            <a:r>
              <a:rPr lang="en-US" altLang="ko-KR" sz="1800" dirty="0"/>
              <a:t>802.11-18/1547r0 Technology Features for 802.11 EHT</a:t>
            </a:r>
          </a:p>
          <a:p>
            <a:pPr marL="0" indent="0">
              <a:buNone/>
            </a:pPr>
            <a:r>
              <a:rPr lang="en-US" altLang="ko-KR" sz="1800" dirty="0" smtClean="0"/>
              <a:t>[3] </a:t>
            </a:r>
            <a:r>
              <a:rPr lang="en-US" altLang="ko-KR" sz="1800" dirty="0"/>
              <a:t>802.11-18/1575r0 Further Study on Potential EHT Features</a:t>
            </a:r>
          </a:p>
          <a:p>
            <a:pPr marL="0" indent="0">
              <a:buNone/>
            </a:pPr>
            <a:r>
              <a:rPr lang="en-US" altLang="ko-KR" sz="1800" dirty="0" smtClean="0"/>
              <a:t>[4] </a:t>
            </a:r>
            <a:r>
              <a:rPr lang="en-US" altLang="ko-KR" sz="1800" dirty="0"/>
              <a:t>802.11-18/1116r0 Distributed MU-MIMO and HARQ Support for EHT</a:t>
            </a:r>
          </a:p>
          <a:p>
            <a:pPr marL="0" indent="0">
              <a:buNone/>
            </a:pPr>
            <a:r>
              <a:rPr lang="en-US" altLang="ko-KR" sz="1800" dirty="0" smtClean="0"/>
              <a:t>[5] </a:t>
            </a:r>
            <a:r>
              <a:rPr lang="en-US" altLang="ko-KR" sz="1800" dirty="0"/>
              <a:t>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6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802.11-18/1161r0 EHT Technology Candidate Discussions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7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802.11-18/1439r0 Constrained Distributed MU-MIMO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8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802.11-18/1509r0 Discussions on Multi-AP 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9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802.11-18/1510r1 AP Coordinated Beamforming for EHT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10] </a:t>
            </a:r>
            <a:r>
              <a:rPr lang="en-US" altLang="ko-KR" sz="1800" dirty="0"/>
              <a:t>802.11-18/1533r0 View on EHT Candidate Features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11] </a:t>
            </a:r>
            <a:r>
              <a:rPr lang="en-US" altLang="ko-KR" sz="1800" dirty="0"/>
              <a:t>802.11-18/1576r1 Considerations on AP </a:t>
            </a:r>
            <a:r>
              <a:rPr lang="en-US" altLang="ko-KR" sz="1800" dirty="0" smtClean="0"/>
              <a:t>Coordination</a:t>
            </a:r>
          </a:p>
          <a:p>
            <a:pPr marL="0" indent="0">
              <a:buNone/>
            </a:pPr>
            <a:r>
              <a:rPr lang="en-US" altLang="ko-KR" sz="1800" dirty="0"/>
              <a:t>[12] </a:t>
            </a:r>
            <a:r>
              <a:rPr lang="en-US" altLang="ko-KR" sz="1800" dirty="0" smtClean="0"/>
              <a:t>802.11-19/799r0 </a:t>
            </a:r>
            <a:r>
              <a:rPr lang="en-GB" altLang="ko-KR" sz="1800" dirty="0"/>
              <a:t>Comparison of Coordinated BF and Nulling with JT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[13] 802.11-14/980r16 Simulation Scenarios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Additional Performance Results for Case 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4129982" y="5988208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&lt;</a:t>
            </a:r>
            <a:r>
              <a:rPr lang="en-US" altLang="ko-KR" dirty="0" err="1" smtClean="0"/>
              <a:t>D</a:t>
            </a:r>
            <a:r>
              <a:rPr lang="en-US" altLang="ko-KR" baseline="-25000" dirty="0" err="1" smtClean="0"/>
              <a:t>d</a:t>
            </a:r>
            <a:r>
              <a:rPr lang="en-US" altLang="ko-KR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40m&gt;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87841"/>
            <a:ext cx="4983364" cy="3748585"/>
          </a:xfrm>
          <a:prstGeom prst="rect">
            <a:avLst/>
          </a:prstGeom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5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r>
              <a:rPr lang="en-US" altLang="ko-KR" sz="2000" dirty="0" smtClean="0"/>
              <a:t>As one of the potential technologies for 11be, multi-AP coordination has been proposed in a bunch of contributions [1]-[11]</a:t>
            </a:r>
          </a:p>
          <a:p>
            <a:r>
              <a:rPr lang="en-US" altLang="ko-KR" sz="2000" dirty="0" smtClean="0"/>
              <a:t>In this presentation, we investigate DL performance for various schemes including multi-AP as well as single-AP transmissions</a:t>
            </a:r>
          </a:p>
          <a:p>
            <a:r>
              <a:rPr lang="en-US" altLang="ko-KR" sz="2000" dirty="0" smtClean="0"/>
              <a:t>The following two cases are considered and, in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each case, the benefit of each scheme is verified</a:t>
            </a:r>
          </a:p>
          <a:p>
            <a:pPr lvl="1"/>
            <a:r>
              <a:rPr lang="en-US" altLang="ko-KR" sz="1800" dirty="0" smtClean="0"/>
              <a:t>Case 1: All distances between STAs and APs are the same</a:t>
            </a:r>
          </a:p>
          <a:p>
            <a:pPr lvl="1"/>
            <a:r>
              <a:rPr lang="en-US" altLang="ko-KR" sz="1800" dirty="0" smtClean="0"/>
              <a:t>Case 2: In each STA, distance from one AP is fixed but that from the other AP varies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1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 the following two schemes in DL MU MIMO</a:t>
            </a:r>
          </a:p>
          <a:p>
            <a:pPr lvl="1"/>
            <a:r>
              <a:rPr lang="en-US" altLang="ko-KR" sz="1800" dirty="0"/>
              <a:t>J</a:t>
            </a:r>
            <a:r>
              <a:rPr lang="en-US" altLang="ko-KR" sz="1800" dirty="0" smtClean="0"/>
              <a:t>oint transmission (JTX)</a:t>
            </a:r>
          </a:p>
          <a:p>
            <a:pPr lvl="2"/>
            <a:r>
              <a:rPr lang="en-US" altLang="ko-KR" sz="1600" dirty="0" smtClean="0"/>
              <a:t>2 APs, each with 4 antennas</a:t>
            </a:r>
          </a:p>
          <a:p>
            <a:pPr lvl="2"/>
            <a:r>
              <a:rPr lang="en-US" altLang="ko-KR" sz="1600" dirty="0" smtClean="0"/>
              <a:t>2 STAs, each with 2 antennas</a:t>
            </a:r>
          </a:p>
          <a:p>
            <a:pPr lvl="2"/>
            <a:r>
              <a:rPr lang="en-US" altLang="ko-KR" sz="1600" dirty="0" smtClean="0"/>
              <a:t>2 SS per each STA</a:t>
            </a:r>
            <a:endParaRPr lang="en-US" altLang="ko-KR" sz="1600" dirty="0"/>
          </a:p>
          <a:p>
            <a:pPr lvl="2"/>
            <a:r>
              <a:rPr lang="en-US" altLang="ko-KR" sz="1600" dirty="0" err="1" smtClean="0"/>
              <a:t>D</a:t>
            </a:r>
            <a:r>
              <a:rPr lang="en-US" altLang="ko-KR" sz="1600" baseline="-25000" dirty="0" err="1" smtClean="0"/>
              <a:t>d</a:t>
            </a:r>
            <a:r>
              <a:rPr lang="en-US" altLang="ko-KR" sz="1600" dirty="0" smtClean="0"/>
              <a:t> = D</a:t>
            </a:r>
            <a:r>
              <a:rPr lang="en-US" altLang="ko-KR" sz="1600" baseline="-25000" dirty="0" smtClean="0"/>
              <a:t>i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Single-AP transmission (STX)</a:t>
            </a:r>
          </a:p>
          <a:p>
            <a:pPr lvl="2"/>
            <a:r>
              <a:rPr lang="en-US" altLang="ko-KR" sz="1600" dirty="0" smtClean="0"/>
              <a:t>1 AP with </a:t>
            </a:r>
            <a:r>
              <a:rPr lang="en-US" altLang="ko-KR" sz="1600" dirty="0"/>
              <a:t>8</a:t>
            </a:r>
            <a:r>
              <a:rPr lang="en-US" altLang="ko-KR" sz="1600" dirty="0" smtClean="0"/>
              <a:t> antennas</a:t>
            </a:r>
          </a:p>
          <a:p>
            <a:pPr lvl="2"/>
            <a:r>
              <a:rPr lang="en-US" altLang="ko-KR" sz="1600" dirty="0"/>
              <a:t>2 </a:t>
            </a:r>
            <a:r>
              <a:rPr lang="en-US" altLang="ko-KR" sz="1600" dirty="0" smtClean="0"/>
              <a:t>STAs, each </a:t>
            </a:r>
            <a:r>
              <a:rPr lang="en-US" altLang="ko-KR" sz="1600" dirty="0"/>
              <a:t>with 2 </a:t>
            </a:r>
            <a:r>
              <a:rPr lang="en-US" altLang="ko-KR" sz="1600" dirty="0" smtClean="0"/>
              <a:t>antennas</a:t>
            </a:r>
            <a:endParaRPr lang="en-US" altLang="ko-KR" sz="1600" dirty="0"/>
          </a:p>
          <a:p>
            <a:pPr lvl="2"/>
            <a:r>
              <a:rPr lang="en-US" altLang="ko-KR" sz="1600" dirty="0"/>
              <a:t>2 SS per each STA</a:t>
            </a:r>
          </a:p>
          <a:p>
            <a:pPr lvl="2"/>
            <a:r>
              <a:rPr lang="en-US" altLang="ko-KR" sz="1600" dirty="0" smtClean="0"/>
              <a:t>D = </a:t>
            </a:r>
            <a:r>
              <a:rPr lang="en-US" altLang="ko-KR" sz="1600" dirty="0" err="1" smtClean="0"/>
              <a:t>D</a:t>
            </a:r>
            <a:r>
              <a:rPr lang="en-US" altLang="ko-KR" sz="1600" baseline="-25000" dirty="0" err="1" smtClean="0"/>
              <a:t>d</a:t>
            </a:r>
            <a:r>
              <a:rPr lang="en-US" altLang="ko-KR" sz="1600" dirty="0" smtClean="0"/>
              <a:t> = D</a:t>
            </a:r>
            <a:r>
              <a:rPr lang="en-US" altLang="ko-KR" sz="1600" baseline="-25000" dirty="0" smtClean="0"/>
              <a:t>i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126" y="2337728"/>
            <a:ext cx="2039450" cy="181196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11" y="4277415"/>
            <a:ext cx="1234001" cy="18352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91400" y="2425184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Synchronization procedure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Data sharing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CSI sharing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42950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CSI for all links</a:t>
            </a:r>
            <a:endParaRPr lang="ko-KR" altLang="en-US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1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Simulation environments</a:t>
            </a:r>
          </a:p>
          <a:p>
            <a:pPr lvl="1"/>
            <a:r>
              <a:rPr lang="en-US" altLang="ko-KR" sz="1800" dirty="0" smtClean="0"/>
              <a:t>Band: 5GHz</a:t>
            </a:r>
          </a:p>
          <a:p>
            <a:pPr lvl="1"/>
            <a:r>
              <a:rPr lang="en-US" altLang="ko-KR" sz="1800" dirty="0" smtClean="0"/>
              <a:t>Bandwidth: 80MHz</a:t>
            </a:r>
          </a:p>
          <a:p>
            <a:pPr lvl="1"/>
            <a:r>
              <a:rPr lang="en-US" altLang="ko-KR" sz="1800" dirty="0" smtClean="0"/>
              <a:t>PPDU: HE PPDU with 4x+3.2us LTF and 3.2us GI</a:t>
            </a:r>
          </a:p>
          <a:p>
            <a:pPr lvl="1"/>
            <a:r>
              <a:rPr lang="en-US" altLang="ko-KR" sz="1800" dirty="0" smtClean="0"/>
              <a:t>Channel Coding: LDPC</a:t>
            </a:r>
          </a:p>
          <a:p>
            <a:pPr lvl="1"/>
            <a:r>
              <a:rPr lang="en-US" altLang="ko-KR" sz="1800" dirty="0" smtClean="0"/>
              <a:t>Channel model: Channel D, </a:t>
            </a:r>
            <a:r>
              <a:rPr lang="en-US" altLang="ko-KR" sz="1800" dirty="0" err="1" smtClean="0"/>
              <a:t>NLoS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Feedback: (7,5) for compressed beamforming</a:t>
            </a:r>
          </a:p>
          <a:p>
            <a:pPr lvl="1"/>
            <a:r>
              <a:rPr lang="en-US" altLang="ko-KR" sz="1800" dirty="0" smtClean="0"/>
              <a:t>Channel estimation: least square</a:t>
            </a:r>
          </a:p>
          <a:p>
            <a:pPr lvl="1"/>
            <a:r>
              <a:rPr lang="en-US" altLang="ko-KR" sz="1800" dirty="0" smtClean="0"/>
              <a:t>Transmit power: 21dBm per AP</a:t>
            </a:r>
          </a:p>
          <a:p>
            <a:pPr lvl="1"/>
            <a:r>
              <a:rPr lang="en-US" altLang="ko-KR" sz="1800" dirty="0" smtClean="0"/>
              <a:t>Synchronization (residual CFO) in JTX: 0Hz for both APs (JTX w/ 0Hz) / +10Hz for AP 1 and -10Hz for AP 2 (JTX w/ 10Hz)</a:t>
            </a:r>
          </a:p>
          <a:p>
            <a:pPr lvl="2"/>
            <a:r>
              <a:rPr lang="en-US" altLang="ko-KR" sz="1600" dirty="0" smtClean="0"/>
              <a:t>[12] verified that </a:t>
            </a:r>
            <a:r>
              <a:rPr lang="en-US" altLang="ko-KR" sz="1600" dirty="0"/>
              <a:t>p</a:t>
            </a:r>
            <a:r>
              <a:rPr lang="en-US" altLang="ko-KR" sz="1600" dirty="0" smtClean="0"/>
              <a:t>redicting actual CFO within accuracy of 10Hz is feasible</a:t>
            </a:r>
          </a:p>
          <a:p>
            <a:pPr lvl="1"/>
            <a:r>
              <a:rPr lang="en-US" altLang="ko-KR" sz="1800" dirty="0" err="1" smtClean="0"/>
              <a:t>Pathloss</a:t>
            </a:r>
            <a:r>
              <a:rPr lang="en-US" altLang="ko-KR" sz="1800" dirty="0" smtClean="0"/>
              <a:t> model [13]</a:t>
            </a:r>
          </a:p>
          <a:p>
            <a:pPr lvl="2"/>
            <a:r>
              <a:rPr lang="en-GB" altLang="ko-KR" sz="1600" dirty="0"/>
              <a:t>PL(d) = 40.05 + 20*log10(fc/2.4) + 20*log10(min(d,10)) + (d&gt;10) * 35*log10(d/10) 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1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659188" cy="4343400"/>
          </a:xfrm>
        </p:spPr>
        <p:txBody>
          <a:bodyPr/>
          <a:lstStyle/>
          <a:p>
            <a:r>
              <a:rPr lang="en-US" altLang="ko-KR" sz="2000" dirty="0" smtClean="0"/>
              <a:t>Performance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038600" y="2433119"/>
            <a:ext cx="4800600" cy="351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kumimoji="0" lang="en-US" altLang="ko-KR" sz="1800" kern="0" dirty="0" err="1" smtClean="0"/>
              <a:t>Tput</a:t>
            </a:r>
            <a:r>
              <a:rPr kumimoji="0" lang="en-US" altLang="ko-KR" sz="1800" kern="0" dirty="0" smtClean="0"/>
              <a:t>* : max. throughput per STA only considering the data part</a:t>
            </a:r>
          </a:p>
          <a:p>
            <a:pPr lvl="2"/>
            <a:r>
              <a:rPr kumimoji="0" lang="en-US" altLang="ko-KR" sz="1600" kern="0" dirty="0" smtClean="0"/>
              <a:t>I.e., not consider MAC overhead and PHY preamble overhead</a:t>
            </a:r>
          </a:p>
          <a:p>
            <a:pPr lvl="1"/>
            <a:r>
              <a:rPr kumimoji="0" lang="en-US" altLang="ko-KR" sz="1800" kern="0" dirty="0" smtClean="0"/>
              <a:t>JTX has a better performance than STX even under imperfect synchronization between APs</a:t>
            </a:r>
          </a:p>
          <a:p>
            <a:pPr lvl="1"/>
            <a:r>
              <a:rPr kumimoji="0" lang="en-US" altLang="ko-KR" sz="1800" kern="0" dirty="0" smtClean="0"/>
              <a:t>JTX w/ 10Hz has a similar performance with JTX w/ 0Hz</a:t>
            </a:r>
          </a:p>
          <a:p>
            <a:pPr lvl="2"/>
            <a:r>
              <a:rPr kumimoji="0" lang="en-US" altLang="ko-KR" sz="1600" kern="0" dirty="0" smtClean="0"/>
              <a:t>At a short distance region (high </a:t>
            </a:r>
            <a:r>
              <a:rPr kumimoji="0" lang="en-US" altLang="ko-KR" sz="1600" kern="0" dirty="0" err="1" smtClean="0"/>
              <a:t>Tput</a:t>
            </a:r>
            <a:r>
              <a:rPr kumimoji="0" lang="en-US" altLang="ko-KR" sz="1600" kern="0" dirty="0" smtClean="0"/>
              <a:t> region), JTX w</a:t>
            </a:r>
            <a:r>
              <a:rPr kumimoji="0" lang="en-US" altLang="ko-KR" sz="1600" kern="0" smtClean="0"/>
              <a:t>/ 10Hz </a:t>
            </a:r>
            <a:r>
              <a:rPr kumimoji="0" lang="en-US" altLang="ko-KR" sz="1600" kern="0" dirty="0" smtClean="0"/>
              <a:t>has a slightly worse performance since high MCSs (e.g., MCS 11) are more affected by the synchronization accuracy between APs</a:t>
            </a:r>
            <a:endParaRPr kumimoji="0" lang="ko-KR" altLang="en-US" sz="1600" kern="0"/>
          </a:p>
        </p:txBody>
      </p:sp>
      <p:sp>
        <p:nvSpPr>
          <p:cNvPr id="9" name="TextBox 8"/>
          <p:cNvSpPr txBox="1"/>
          <p:nvPr/>
        </p:nvSpPr>
        <p:spPr>
          <a:xfrm>
            <a:off x="1181020" y="6123801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max</a:t>
            </a:r>
            <a:r>
              <a:rPr lang="en-US" altLang="ko-KR" baseline="-25000" dirty="0" err="1" smtClean="0"/>
              <a:t>MCS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Data_rate</a:t>
            </a:r>
            <a:r>
              <a:rPr lang="en-US" altLang="ko-KR" dirty="0" smtClean="0"/>
              <a:t>(MCS)*(1-PER(</a:t>
            </a:r>
            <a:r>
              <a:rPr lang="en-US" altLang="ko-KR" dirty="0" err="1" smtClean="0"/>
              <a:t>MCS,Distance</a:t>
            </a:r>
            <a:r>
              <a:rPr lang="en-US" altLang="ko-KR" dirty="0" smtClean="0"/>
              <a:t>)))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18" y="2292697"/>
            <a:ext cx="4057882" cy="3052419"/>
          </a:xfrm>
          <a:prstGeom prst="rect">
            <a:avLst/>
          </a:prstGeom>
        </p:spPr>
      </p:pic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2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 the following three schemes</a:t>
            </a:r>
          </a:p>
          <a:p>
            <a:pPr lvl="1"/>
            <a:r>
              <a:rPr lang="en-US" altLang="ko-KR" sz="1800" dirty="0" smtClean="0"/>
              <a:t>JTX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Coordinated </a:t>
            </a:r>
            <a:r>
              <a:rPr lang="en-US" altLang="ko-KR" dirty="0"/>
              <a:t>beamforming (CBF)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72368"/>
            <a:ext cx="1828800" cy="172004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637372"/>
            <a:ext cx="1954261" cy="1838041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572000" y="2056141"/>
            <a:ext cx="441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ko-KR" dirty="0"/>
              <a:t>Non-coordinated transmission (</a:t>
            </a:r>
            <a:r>
              <a:rPr lang="en-US" altLang="ko-KR" dirty="0" smtClean="0"/>
              <a:t>non-CTX</a:t>
            </a:r>
            <a:r>
              <a:rPr lang="en-US" altLang="ko-KR" dirty="0"/>
              <a:t>)</a:t>
            </a:r>
          </a:p>
          <a:p>
            <a:pPr lvl="1"/>
            <a:endParaRPr kumimoji="0" lang="en-US" altLang="ko-KR" kern="0" dirty="0" smtClean="0"/>
          </a:p>
          <a:p>
            <a:pPr lvl="1"/>
            <a:endParaRPr kumimoji="0" lang="en-US" altLang="ko-KR" kern="0" dirty="0"/>
          </a:p>
          <a:p>
            <a:pPr lvl="1"/>
            <a:endParaRPr kumimoji="0" lang="en-US" altLang="ko-KR" kern="0" dirty="0" smtClean="0"/>
          </a:p>
          <a:p>
            <a:pPr lvl="1"/>
            <a:endParaRPr kumimoji="0" lang="en-US" altLang="ko-KR" kern="0" dirty="0" smtClean="0"/>
          </a:p>
          <a:p>
            <a:pPr lvl="1"/>
            <a:endParaRPr kumimoji="0" lang="en-US" altLang="ko-KR" kern="0" dirty="0" smtClean="0"/>
          </a:p>
          <a:p>
            <a:pPr lvl="1"/>
            <a:r>
              <a:rPr kumimoji="0" lang="en-US" altLang="ko-KR" kern="0" dirty="0" smtClean="0"/>
              <a:t>In all schemes, we consider</a:t>
            </a:r>
          </a:p>
          <a:p>
            <a:pPr lvl="2"/>
            <a:r>
              <a:rPr kumimoji="0" lang="en-US" altLang="ko-KR" sz="1600" kern="0" dirty="0" smtClean="0"/>
              <a:t>2 APs, each with 4 antennas</a:t>
            </a:r>
          </a:p>
          <a:p>
            <a:pPr lvl="2"/>
            <a:r>
              <a:rPr kumimoji="0" lang="en-US" altLang="ko-KR" sz="1600" kern="0" dirty="0" smtClean="0"/>
              <a:t>2 STAs, each with 2 antennas</a:t>
            </a:r>
          </a:p>
          <a:p>
            <a:pPr lvl="2"/>
            <a:r>
              <a:rPr kumimoji="0" lang="en-US" altLang="ko-KR" sz="1600" kern="0" dirty="0" smtClean="0"/>
              <a:t>2 SS per each STA</a:t>
            </a:r>
          </a:p>
          <a:p>
            <a:pPr lvl="2"/>
            <a:r>
              <a:rPr kumimoji="0" lang="en-US" altLang="ko-KR" sz="1600" kern="0" dirty="0" err="1" smtClean="0"/>
              <a:t>D</a:t>
            </a:r>
            <a:r>
              <a:rPr kumimoji="0" lang="en-US" altLang="ko-KR" sz="1600" kern="0" baseline="-25000" dirty="0" err="1" smtClean="0"/>
              <a:t>d</a:t>
            </a:r>
            <a:r>
              <a:rPr kumimoji="0" lang="en-US" altLang="ko-KR" sz="1600" kern="0" dirty="0" smtClean="0"/>
              <a:t> &lt; D</a:t>
            </a:r>
            <a:r>
              <a:rPr kumimoji="0" lang="en-US" altLang="ko-KR" sz="1600" kern="0" baseline="-25000" dirty="0" smtClean="0"/>
              <a:t>i</a:t>
            </a:r>
          </a:p>
          <a:p>
            <a:pPr lvl="1"/>
            <a:endParaRPr kumimoji="0" lang="en-US" altLang="ko-KR" kern="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2801096"/>
            <a:ext cx="1801861" cy="16947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81400" y="25146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Synchronization procedure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Data sharing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CSI sharing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4800600"/>
            <a:ext cx="144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CSI for desired and interference links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Associated STA’s data 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28686" y="2656338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CSI for a desired link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Associated STA’s data </a:t>
            </a:r>
            <a:endParaRPr lang="ko-KR" alt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2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Performance</a:t>
            </a:r>
          </a:p>
          <a:p>
            <a:pPr lvl="1"/>
            <a:r>
              <a:rPr lang="en-US" altLang="ko-KR" sz="1800" dirty="0" smtClean="0"/>
              <a:t>Simulation parameters are the same as in slide 4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2133600" y="557316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en-US" altLang="ko-KR" dirty="0" err="1" smtClean="0"/>
              <a:t>D</a:t>
            </a:r>
            <a:r>
              <a:rPr lang="en-US" altLang="ko-KR" baseline="-25000" dirty="0" err="1" smtClean="0"/>
              <a:t>d</a:t>
            </a:r>
            <a:r>
              <a:rPr lang="en-US" altLang="ko-KR" dirty="0" smtClean="0"/>
              <a:t> = 10m&gt;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867400" y="557316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en-US" altLang="ko-KR" dirty="0" err="1" smtClean="0"/>
              <a:t>D</a:t>
            </a:r>
            <a:r>
              <a:rPr lang="en-US" altLang="ko-KR" baseline="-25000" dirty="0" err="1" smtClean="0"/>
              <a:t>d</a:t>
            </a:r>
            <a:r>
              <a:rPr lang="en-US" altLang="ko-KR" dirty="0" smtClean="0"/>
              <a:t> = 20m&gt;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93" y="2740952"/>
            <a:ext cx="3559546" cy="2677561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667" y="2740952"/>
            <a:ext cx="3559546" cy="2677561"/>
          </a:xfrm>
          <a:prstGeom prst="rect">
            <a:avLst/>
          </a:prstGeom>
        </p:spPr>
      </p:pic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8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2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Overall, JTX has a good performance even with ±10Hz of a residual CFO at APs</a:t>
            </a:r>
          </a:p>
          <a:p>
            <a:pPr lvl="1"/>
            <a:r>
              <a:rPr lang="en-US" altLang="ko-KR" sz="1800" dirty="0" smtClean="0"/>
              <a:t>As 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 increases, the received signal power reduces, and consequently, in the </a:t>
            </a:r>
            <a:r>
              <a:rPr lang="en-US" altLang="ko-KR" sz="1800" dirty="0"/>
              <a:t>region with quite long </a:t>
            </a:r>
            <a:r>
              <a:rPr lang="en-US" altLang="ko-KR" sz="1800" dirty="0" smtClean="0"/>
              <a:t>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, the </a:t>
            </a:r>
            <a:r>
              <a:rPr lang="en-US" altLang="ko-KR" sz="1800" dirty="0"/>
              <a:t>received signal power from the link of D</a:t>
            </a:r>
            <a:r>
              <a:rPr lang="en-US" altLang="ko-KR" sz="1800" baseline="-25000" dirty="0"/>
              <a:t>i</a:t>
            </a:r>
            <a:r>
              <a:rPr lang="en-US" altLang="ko-KR" sz="1800" dirty="0"/>
              <a:t> may </a:t>
            </a:r>
            <a:r>
              <a:rPr lang="en-US" altLang="ko-KR" sz="1800" dirty="0" smtClean="0"/>
              <a:t>become negligible,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thus, </a:t>
            </a:r>
            <a:r>
              <a:rPr lang="en-US" altLang="ko-KR" sz="1800" dirty="0"/>
              <a:t>JTX </a:t>
            </a:r>
            <a:r>
              <a:rPr lang="en-US" altLang="ko-KR" sz="1800" dirty="0" smtClean="0"/>
              <a:t>becomes </a:t>
            </a:r>
            <a:r>
              <a:rPr lang="en-US" altLang="ko-KR" sz="1800" dirty="0"/>
              <a:t>similar to a single AP </a:t>
            </a:r>
            <a:r>
              <a:rPr lang="en-US" altLang="ko-KR" sz="1800" dirty="0" smtClean="0"/>
              <a:t>transmission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However, we can see no throughput degradation in the region </a:t>
            </a:r>
            <a:r>
              <a:rPr lang="en-US" altLang="ko-KR" sz="1800" dirty="0"/>
              <a:t>with </a:t>
            </a:r>
            <a:r>
              <a:rPr lang="en-US" altLang="ko-KR" sz="1800" dirty="0" smtClean="0"/>
              <a:t>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 shorter than 100m at least, and thus, in this region, EHT can benefit from utilizing JTX</a:t>
            </a:r>
          </a:p>
          <a:p>
            <a:pPr lvl="1"/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addition to </a:t>
            </a:r>
            <a:r>
              <a:rPr lang="en-US" altLang="ko-KR" sz="1800" dirty="0" smtClean="0"/>
              <a:t>the </a:t>
            </a:r>
            <a:r>
              <a:rPr lang="en-US" altLang="ko-KR" sz="1800" dirty="0" smtClean="0"/>
              <a:t>residual CFO effect, we may need to further </a:t>
            </a:r>
            <a:r>
              <a:rPr lang="en-US" altLang="ko-KR" sz="1800" dirty="0"/>
              <a:t>consider other impairment factors such as transmission timing and phase differences between </a:t>
            </a:r>
            <a:r>
              <a:rPr lang="en-US" altLang="ko-KR" sz="1800" dirty="0" smtClean="0"/>
              <a:t>APs to </a:t>
            </a:r>
            <a:r>
              <a:rPr lang="en-US" altLang="ko-KR" sz="1800" dirty="0" smtClean="0"/>
              <a:t>evaluate </a:t>
            </a:r>
            <a:r>
              <a:rPr lang="en-US" altLang="ko-KR" sz="1800" dirty="0" smtClean="0"/>
              <a:t>the </a:t>
            </a:r>
            <a:r>
              <a:rPr lang="en-US" altLang="ko-KR" sz="1800" smtClean="0"/>
              <a:t>JTX </a:t>
            </a:r>
            <a:r>
              <a:rPr lang="en-US" altLang="ko-KR" sz="1800" smtClean="0"/>
              <a:t>performance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2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for the non-data sharing cases, CBF has a nearly constant performance except for a short D</a:t>
            </a:r>
            <a:r>
              <a:rPr lang="en-US" altLang="ko-KR" sz="2000" baseline="-25000" dirty="0" smtClean="0"/>
              <a:t>i</a:t>
            </a:r>
            <a:r>
              <a:rPr lang="en-US" altLang="ko-KR" sz="2000" dirty="0" smtClean="0"/>
              <a:t> region while the performance for non-CTX enhances as D</a:t>
            </a:r>
            <a:r>
              <a:rPr lang="en-US" altLang="ko-KR" sz="2000" baseline="-25000" dirty="0" smtClean="0"/>
              <a:t>i</a:t>
            </a:r>
            <a:r>
              <a:rPr lang="en-US" altLang="ko-KR" sz="2000" dirty="0" smtClean="0"/>
              <a:t> grows</a:t>
            </a:r>
          </a:p>
          <a:p>
            <a:pPr lvl="1"/>
            <a:r>
              <a:rPr lang="en-US" altLang="ko-KR" sz="1800" dirty="0" smtClean="0"/>
              <a:t>In the region with </a:t>
            </a:r>
            <a:r>
              <a:rPr lang="en-US" altLang="ko-KR" sz="1800" dirty="0" err="1" smtClean="0"/>
              <a:t>D</a:t>
            </a:r>
            <a:r>
              <a:rPr lang="en-US" altLang="ko-KR" sz="1800" baseline="-25000" dirty="0" err="1" smtClean="0"/>
              <a:t>d</a:t>
            </a:r>
            <a:r>
              <a:rPr lang="en-US" altLang="ko-KR" sz="1800" dirty="0" smtClean="0"/>
              <a:t> ≈ 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/>
              <a:t> (interference limited </a:t>
            </a:r>
            <a:r>
              <a:rPr lang="en-US" altLang="ko-KR" sz="1800" dirty="0" smtClean="0"/>
              <a:t>region), interference power is too high, and thus, interference nulling is essential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this region, CBF has a better performance than non-CTX but it doesn’t approach JTX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Note that, to utilize CBF, antenna dimension should be guaranteed for interference nulling, and as a result, a sophisticated scheduling method is essential to a reliable performance</a:t>
            </a:r>
          </a:p>
          <a:p>
            <a:pPr lvl="2"/>
            <a:r>
              <a:rPr lang="en-US" altLang="ko-KR" sz="1600" dirty="0" smtClean="0"/>
              <a:t>In terms of hardware complexity, CBF doesn’t need a synchronization procedure, and thus, it may be less complex than JTX</a:t>
            </a:r>
          </a:p>
          <a:p>
            <a:pPr lvl="1"/>
            <a:r>
              <a:rPr lang="en-US" altLang="ko-KR" sz="1800" dirty="0" smtClean="0"/>
              <a:t>In the region with </a:t>
            </a:r>
            <a:r>
              <a:rPr lang="en-US" altLang="ko-KR" sz="1800" dirty="0" err="1" smtClean="0"/>
              <a:t>D</a:t>
            </a:r>
            <a:r>
              <a:rPr lang="en-US" altLang="ko-KR" sz="1800" baseline="-25000" dirty="0" err="1" smtClean="0"/>
              <a:t>d</a:t>
            </a:r>
            <a:r>
              <a:rPr lang="en-US" altLang="ko-KR" sz="1800" dirty="0" smtClean="0"/>
              <a:t> &lt;&lt; 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 (noise limited region), interference power is negligible, and thus, interference nulling is unnecessary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</a:t>
            </a:r>
            <a:r>
              <a:rPr lang="en-US" altLang="ko-KR" sz="1600" dirty="0">
                <a:sym typeface="Wingdings" panose="05000000000000000000" pitchFamily="2" charset="2"/>
              </a:rPr>
              <a:t>this region, </a:t>
            </a:r>
            <a:r>
              <a:rPr lang="en-US" altLang="ko-KR" sz="1600" dirty="0" smtClean="0">
                <a:sym typeface="Wingdings" panose="05000000000000000000" pitchFamily="2" charset="2"/>
              </a:rPr>
              <a:t>non-CTX  has a better performance than CBF and its performance may approach that of JTX when D</a:t>
            </a:r>
            <a:r>
              <a:rPr lang="en-US" altLang="ko-KR" sz="1600" baseline="-25000" dirty="0" smtClean="0">
                <a:sym typeface="Wingdings" panose="05000000000000000000" pitchFamily="2" charset="2"/>
              </a:rPr>
              <a:t>i</a:t>
            </a:r>
            <a:r>
              <a:rPr lang="en-US" altLang="ko-KR" sz="1600" dirty="0" smtClean="0">
                <a:sym typeface="Wingdings" panose="05000000000000000000" pitchFamily="2" charset="2"/>
              </a:rPr>
              <a:t> becomes a quite large value</a:t>
            </a:r>
            <a:endParaRPr lang="en-US" altLang="ko-KR" sz="1800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242185</TotalTime>
  <Words>1222</Words>
  <Application>Microsoft Office PowerPoint</Application>
  <PresentationFormat>화면 슬라이드 쇼(4:3)</PresentationFormat>
  <Paragraphs>176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Wingdings</vt:lpstr>
      <vt:lpstr>802-11-Submission</vt:lpstr>
      <vt:lpstr>Performance Investigation on Multi-AP Transmission</vt:lpstr>
      <vt:lpstr>Introduction</vt:lpstr>
      <vt:lpstr>Case 1 (1/3)</vt:lpstr>
      <vt:lpstr>Case 1 (2/3)</vt:lpstr>
      <vt:lpstr>Case 1 (3/3)</vt:lpstr>
      <vt:lpstr>Case 2 (1/4)</vt:lpstr>
      <vt:lpstr>Case 2 (2/4)</vt:lpstr>
      <vt:lpstr>Case 2 (3/4)</vt:lpstr>
      <vt:lpstr>Case 2 (4/4)</vt:lpstr>
      <vt:lpstr>Conclusion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4886</cp:revision>
  <cp:lastPrinted>2017-07-07T02:11:09Z</cp:lastPrinted>
  <dcterms:created xsi:type="dcterms:W3CDTF">2007-05-21T21:00:37Z</dcterms:created>
  <dcterms:modified xsi:type="dcterms:W3CDTF">2019-07-14T19:08:45Z</dcterms:modified>
</cp:coreProperties>
</file>