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03" r:id="rId3"/>
    <p:sldId id="937" r:id="rId4"/>
    <p:sldId id="938" r:id="rId5"/>
    <p:sldId id="942" r:id="rId6"/>
    <p:sldId id="943" r:id="rId7"/>
    <p:sldId id="944" r:id="rId8"/>
    <p:sldId id="945" r:id="rId9"/>
    <p:sldId id="947" r:id="rId10"/>
    <p:sldId id="946" r:id="rId11"/>
    <p:sldId id="936" r:id="rId12"/>
    <p:sldId id="948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9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802.11-19/0779r0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Investigation on Multi-AP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2019-05-13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747682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Sunwoong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sunwoong.yun@lge.com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Overall, JTX provides performance gain compared to other schemes at the expense of complexity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interference limited </a:t>
            </a:r>
            <a:r>
              <a:rPr lang="en-US" altLang="ko-KR" sz="2000" dirty="0" smtClean="0"/>
              <a:t>region, CBF has a better performance than non-CTX</a:t>
            </a:r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the noise limited </a:t>
            </a:r>
            <a:r>
              <a:rPr lang="en-US" altLang="ko-KR" sz="2000" dirty="0" smtClean="0"/>
              <a:t>region, non-CTX offers a sufficient performance</a:t>
            </a:r>
          </a:p>
          <a:p>
            <a:r>
              <a:rPr lang="en-US" altLang="ko-KR" sz="2000" dirty="0" smtClean="0"/>
              <a:t>As a next step, we need to further investigate the performance on JTX under various impairments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/>
              <a:t>[1] </a:t>
            </a:r>
            <a:r>
              <a:rPr lang="en-US" altLang="ko-KR" sz="1800" dirty="0"/>
              <a:t>802.11-18/1461r1 Discussions on the PHY features for EHT</a:t>
            </a:r>
          </a:p>
          <a:p>
            <a:pPr marL="0" indent="0">
              <a:buNone/>
            </a:pPr>
            <a:r>
              <a:rPr lang="en-US" altLang="ko-KR" sz="1800" dirty="0" smtClean="0"/>
              <a:t>[2] </a:t>
            </a:r>
            <a:r>
              <a:rPr lang="en-US" altLang="ko-KR" sz="1800" dirty="0"/>
              <a:t>802.11-18/1547r0 Technology Features for 802.11 EHT</a:t>
            </a:r>
          </a:p>
          <a:p>
            <a:pPr marL="0" indent="0">
              <a:buNone/>
            </a:pPr>
            <a:r>
              <a:rPr lang="en-US" altLang="ko-KR" sz="1800" dirty="0" smtClean="0"/>
              <a:t>[3] </a:t>
            </a:r>
            <a:r>
              <a:rPr lang="en-US" altLang="ko-KR" sz="1800" dirty="0"/>
              <a:t>802.11-18/1575r0 Further Study on Potential EHT Features</a:t>
            </a:r>
          </a:p>
          <a:p>
            <a:pPr marL="0" indent="0">
              <a:buNone/>
            </a:pPr>
            <a:r>
              <a:rPr lang="en-US" altLang="ko-KR" sz="1800" dirty="0" smtClean="0"/>
              <a:t>[4] </a:t>
            </a:r>
            <a:r>
              <a:rPr lang="en-US" altLang="ko-KR" sz="1800" dirty="0"/>
              <a:t>802.11-18/1116r0 Distributed MU-MIMO and HARQ Support for EHT</a:t>
            </a:r>
          </a:p>
          <a:p>
            <a:pPr marL="0" indent="0">
              <a:buNone/>
            </a:pPr>
            <a:r>
              <a:rPr lang="en-US" altLang="ko-KR" sz="1800" dirty="0" smtClean="0"/>
              <a:t>[5] </a:t>
            </a:r>
            <a:r>
              <a:rPr lang="en-US" altLang="ko-KR" sz="1800" dirty="0"/>
              <a:t>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6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802.11-18/1161r0 EHT Technology Candidate Discussions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7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802.11-18/1439r0 Constrained Distributed MU-MIMO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8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802.11-18/1509r0 Discussions on Multi-AP 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9</a:t>
            </a:r>
            <a:r>
              <a:rPr lang="en-US" altLang="ko-KR" sz="1800" dirty="0" smtClean="0"/>
              <a:t>] </a:t>
            </a:r>
            <a:r>
              <a:rPr lang="en-US" altLang="ko-KR" sz="1800" dirty="0"/>
              <a:t>802.11-18/1510r1 AP Coordinated Beamforming for EHT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10] </a:t>
            </a:r>
            <a:r>
              <a:rPr lang="en-US" altLang="ko-KR" sz="1800" dirty="0"/>
              <a:t>802.11-18/1533r0 View on EHT Candidate Features</a:t>
            </a:r>
          </a:p>
          <a:p>
            <a:pPr marL="0" indent="0">
              <a:buNone/>
            </a:pPr>
            <a:r>
              <a:rPr lang="en-US" altLang="ko-KR" sz="1800" dirty="0"/>
              <a:t>[</a:t>
            </a:r>
            <a:r>
              <a:rPr lang="en-US" altLang="ko-KR" sz="1800" dirty="0" smtClean="0"/>
              <a:t>11] </a:t>
            </a:r>
            <a:r>
              <a:rPr lang="en-US" altLang="ko-KR" sz="1800" dirty="0"/>
              <a:t>802.11-18/1576r1 Considerations on AP </a:t>
            </a:r>
            <a:r>
              <a:rPr lang="en-US" altLang="ko-KR" sz="1800" dirty="0" smtClean="0"/>
              <a:t>Coordination</a:t>
            </a:r>
          </a:p>
          <a:p>
            <a:pPr marL="0" indent="0">
              <a:buNone/>
            </a:pPr>
            <a:r>
              <a:rPr lang="en-US" altLang="ko-KR" sz="1800" dirty="0" smtClean="0"/>
              <a:t>[12] 802.11-14/980r16 Simulation Scenarios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Additional Performance Results for Case 2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86000"/>
            <a:ext cx="4983364" cy="37485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129982" y="5988208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40m&gt;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05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r>
              <a:rPr lang="en-US" altLang="ko-KR" sz="2000" dirty="0" smtClean="0"/>
              <a:t>As one of the potential technologies for 11be, multi-AP coordination has been proposed in a bunch of contributions [1]-[11]</a:t>
            </a:r>
          </a:p>
          <a:p>
            <a:r>
              <a:rPr lang="en-US" altLang="ko-KR" sz="2000" dirty="0" smtClean="0"/>
              <a:t>In this presentation, we investigate DL performance for various schemes including multi-AP as well as single-AP transmissions</a:t>
            </a:r>
          </a:p>
          <a:p>
            <a:r>
              <a:rPr lang="en-US" altLang="ko-KR" sz="2000" dirty="0" smtClean="0"/>
              <a:t>The following two cases are considered and, in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each case, the benefit of each scheme is verified</a:t>
            </a:r>
          </a:p>
          <a:p>
            <a:pPr lvl="1"/>
            <a:r>
              <a:rPr lang="en-US" altLang="ko-KR" sz="1800" dirty="0" smtClean="0"/>
              <a:t>Case 1: All distances between STAs and APs are the same</a:t>
            </a:r>
          </a:p>
          <a:p>
            <a:pPr lvl="1"/>
            <a:r>
              <a:rPr lang="en-US" altLang="ko-KR" sz="1800" dirty="0" smtClean="0"/>
              <a:t>Case 2: In each STA, distance from one AP is fixed but that from the other AP varies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1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the following two schemes in DL MU MIMO</a:t>
            </a:r>
          </a:p>
          <a:p>
            <a:pPr lvl="1"/>
            <a:r>
              <a:rPr lang="en-US" altLang="ko-KR" sz="1800" dirty="0"/>
              <a:t>J</a:t>
            </a:r>
            <a:r>
              <a:rPr lang="en-US" altLang="ko-KR" sz="1800" dirty="0" smtClean="0"/>
              <a:t>oint transmission (JTX)</a:t>
            </a:r>
          </a:p>
          <a:p>
            <a:pPr lvl="2"/>
            <a:r>
              <a:rPr lang="en-US" altLang="ko-KR" sz="1600" dirty="0" smtClean="0"/>
              <a:t>2 APs, each with 4 antennas</a:t>
            </a:r>
          </a:p>
          <a:p>
            <a:pPr lvl="2"/>
            <a:r>
              <a:rPr lang="en-US" altLang="ko-KR" sz="1600" dirty="0" smtClean="0"/>
              <a:t>2 STAs, each with 2 antennas</a:t>
            </a:r>
          </a:p>
          <a:p>
            <a:pPr lvl="2"/>
            <a:r>
              <a:rPr lang="en-US" altLang="ko-KR" sz="1600" dirty="0" smtClean="0"/>
              <a:t>2 SS per each STA</a:t>
            </a:r>
            <a:endParaRPr lang="en-US" altLang="ko-KR" sz="1600" dirty="0"/>
          </a:p>
          <a:p>
            <a:pPr lvl="2"/>
            <a:r>
              <a:rPr lang="en-US" altLang="ko-KR" sz="1600" dirty="0" err="1" smtClean="0"/>
              <a:t>D</a:t>
            </a:r>
            <a:r>
              <a:rPr lang="en-US" altLang="ko-KR" sz="1600" baseline="-25000" dirty="0" err="1" smtClean="0"/>
              <a:t>d</a:t>
            </a:r>
            <a:r>
              <a:rPr lang="en-US" altLang="ko-KR" sz="1600" dirty="0" smtClean="0"/>
              <a:t> = D</a:t>
            </a:r>
            <a:r>
              <a:rPr lang="en-US" altLang="ko-KR" sz="1600" baseline="-25000" dirty="0" smtClean="0"/>
              <a:t>i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Single-AP transmission (STX)</a:t>
            </a:r>
          </a:p>
          <a:p>
            <a:pPr lvl="2"/>
            <a:r>
              <a:rPr lang="en-US" altLang="ko-KR" sz="1600" dirty="0" smtClean="0"/>
              <a:t>1 AP with </a:t>
            </a:r>
            <a:r>
              <a:rPr lang="en-US" altLang="ko-KR" sz="1600" dirty="0"/>
              <a:t>8</a:t>
            </a:r>
            <a:r>
              <a:rPr lang="en-US" altLang="ko-KR" sz="1600" dirty="0" smtClean="0"/>
              <a:t> antennas</a:t>
            </a:r>
          </a:p>
          <a:p>
            <a:pPr lvl="2"/>
            <a:r>
              <a:rPr lang="en-US" altLang="ko-KR" sz="1600" dirty="0"/>
              <a:t>2 </a:t>
            </a:r>
            <a:r>
              <a:rPr lang="en-US" altLang="ko-KR" sz="1600" dirty="0" smtClean="0"/>
              <a:t>STAs, each </a:t>
            </a:r>
            <a:r>
              <a:rPr lang="en-US" altLang="ko-KR" sz="1600" dirty="0"/>
              <a:t>with 2 </a:t>
            </a:r>
            <a:r>
              <a:rPr lang="en-US" altLang="ko-KR" sz="1600" dirty="0" smtClean="0"/>
              <a:t>antennas</a:t>
            </a:r>
            <a:endParaRPr lang="en-US" altLang="ko-KR" sz="1600" dirty="0"/>
          </a:p>
          <a:p>
            <a:pPr lvl="2"/>
            <a:r>
              <a:rPr lang="en-US" altLang="ko-KR" sz="1600" dirty="0"/>
              <a:t>2 SS per each STA</a:t>
            </a:r>
          </a:p>
          <a:p>
            <a:pPr lvl="2"/>
            <a:r>
              <a:rPr lang="en-US" altLang="ko-KR" sz="1600" dirty="0" smtClean="0"/>
              <a:t>D = </a:t>
            </a:r>
            <a:r>
              <a:rPr lang="en-US" altLang="ko-KR" sz="1600" dirty="0" err="1" smtClean="0"/>
              <a:t>D</a:t>
            </a:r>
            <a:r>
              <a:rPr lang="en-US" altLang="ko-KR" sz="1600" baseline="-25000" dirty="0" err="1" smtClean="0"/>
              <a:t>d</a:t>
            </a:r>
            <a:r>
              <a:rPr lang="en-US" altLang="ko-KR" sz="1600" dirty="0" smtClean="0"/>
              <a:t> = D</a:t>
            </a:r>
            <a:r>
              <a:rPr lang="en-US" altLang="ko-KR" sz="1600" baseline="-25000" dirty="0" smtClean="0"/>
              <a:t>i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126" y="2337728"/>
            <a:ext cx="2039450" cy="1811968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1511" y="4277415"/>
            <a:ext cx="1234001" cy="183521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391400" y="2425184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Synchronization procedure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Data sharing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CSI sharing</a:t>
            </a:r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29400" y="42950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all links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34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1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Simulation environments</a:t>
            </a:r>
          </a:p>
          <a:p>
            <a:pPr lvl="1"/>
            <a:r>
              <a:rPr lang="en-US" altLang="ko-KR" sz="1800" dirty="0" smtClean="0"/>
              <a:t>Band: 5GHz</a:t>
            </a:r>
          </a:p>
          <a:p>
            <a:pPr lvl="1"/>
            <a:r>
              <a:rPr lang="en-US" altLang="ko-KR" sz="1800" dirty="0" smtClean="0"/>
              <a:t>Bandwidth: 80MHz</a:t>
            </a:r>
          </a:p>
          <a:p>
            <a:pPr lvl="1"/>
            <a:r>
              <a:rPr lang="en-US" altLang="ko-KR" sz="1800" dirty="0" smtClean="0"/>
              <a:t>PPDU: HE PPDU with 4x+3.2us LTF and 3.2us GI</a:t>
            </a:r>
          </a:p>
          <a:p>
            <a:pPr lvl="1"/>
            <a:r>
              <a:rPr lang="en-US" altLang="ko-KR" sz="1800" dirty="0" smtClean="0"/>
              <a:t>Channel Coding: LDPC</a:t>
            </a:r>
          </a:p>
          <a:p>
            <a:pPr lvl="1"/>
            <a:r>
              <a:rPr lang="en-US" altLang="ko-KR" sz="1800" dirty="0" smtClean="0"/>
              <a:t>Channel model: Channel D, </a:t>
            </a:r>
            <a:r>
              <a:rPr lang="en-US" altLang="ko-KR" sz="1800" dirty="0" err="1" smtClean="0"/>
              <a:t>NLoS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Feedback: (7,5) for compressed beamforming</a:t>
            </a:r>
          </a:p>
          <a:p>
            <a:pPr lvl="1"/>
            <a:r>
              <a:rPr lang="en-US" altLang="ko-KR" sz="1800" dirty="0" smtClean="0"/>
              <a:t>Channel estimation: least square</a:t>
            </a:r>
          </a:p>
          <a:p>
            <a:pPr lvl="1"/>
            <a:r>
              <a:rPr lang="en-US" altLang="ko-KR" sz="1800" dirty="0" smtClean="0"/>
              <a:t>Transmit power: 21dBm per AP</a:t>
            </a:r>
          </a:p>
          <a:p>
            <a:pPr lvl="1"/>
            <a:r>
              <a:rPr lang="en-US" altLang="ko-KR" sz="1800" dirty="0" smtClean="0"/>
              <a:t>Impairments: no CFO, no SFO, no TO, perfect sync between APs</a:t>
            </a:r>
          </a:p>
          <a:p>
            <a:pPr lvl="1"/>
            <a:r>
              <a:rPr lang="en-US" altLang="ko-KR" sz="1800" dirty="0" err="1" smtClean="0"/>
              <a:t>Pathloss</a:t>
            </a:r>
            <a:r>
              <a:rPr lang="en-US" altLang="ko-KR" sz="1800" dirty="0" smtClean="0"/>
              <a:t> model [12]</a:t>
            </a:r>
          </a:p>
          <a:p>
            <a:pPr lvl="2"/>
            <a:r>
              <a:rPr lang="en-GB" altLang="ko-KR" sz="1600" dirty="0"/>
              <a:t>PL(d) = 40.05 + 20*log10(fc/2.4) + 20*log10(min(d,10)) + (d&gt;10) * 35*log10(d/10) 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1 </a:t>
            </a:r>
            <a:r>
              <a:rPr lang="en-US" altLang="ko-KR" dirty="0" smtClean="0"/>
              <a:t>(3/3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659188" cy="4343400"/>
          </a:xfrm>
        </p:spPr>
        <p:txBody>
          <a:bodyPr/>
          <a:lstStyle/>
          <a:p>
            <a:r>
              <a:rPr lang="en-US" altLang="ko-KR" sz="2000" dirty="0" smtClean="0"/>
              <a:t>Performance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912" y="2192249"/>
            <a:ext cx="4075339" cy="3065551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4038600" y="2433119"/>
            <a:ext cx="4800600" cy="351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kumimoji="0" lang="en-US" altLang="ko-KR" sz="1800" kern="0" dirty="0" err="1" smtClean="0"/>
              <a:t>Tput</a:t>
            </a:r>
            <a:r>
              <a:rPr kumimoji="0" lang="en-US" altLang="ko-KR" sz="1800" kern="0" dirty="0" smtClean="0"/>
              <a:t>* : max. throughput per STA only considering the data part</a:t>
            </a:r>
          </a:p>
          <a:p>
            <a:pPr lvl="2"/>
            <a:r>
              <a:rPr kumimoji="0" lang="en-US" altLang="ko-KR" sz="1600" kern="0" dirty="0" smtClean="0"/>
              <a:t>I.e., not consider MAC overhead and PHY preamble overhead</a:t>
            </a:r>
          </a:p>
          <a:p>
            <a:pPr lvl="1"/>
            <a:r>
              <a:rPr kumimoji="0" lang="en-US" altLang="ko-KR" sz="1800" kern="0" dirty="0" smtClean="0"/>
              <a:t>JTX has a better performance than STX</a:t>
            </a:r>
          </a:p>
          <a:p>
            <a:pPr lvl="2"/>
            <a:r>
              <a:rPr kumimoji="0" lang="en-US" altLang="ko-KR" sz="1600" kern="0" dirty="0" smtClean="0"/>
              <a:t>Note that we assume perfect synchronization between APs, and thus, to guarantee this performance, JTX needs a complex procedure for synchronization</a:t>
            </a:r>
          </a:p>
          <a:p>
            <a:pPr lvl="2"/>
            <a:r>
              <a:rPr kumimoji="0" lang="en-US" altLang="ko-KR" sz="1600" kern="0" dirty="0"/>
              <a:t>We need to further check on the performance considering various </a:t>
            </a:r>
            <a:r>
              <a:rPr kumimoji="0" lang="en-US" altLang="ko-KR" sz="1600" kern="0" dirty="0" smtClean="0"/>
              <a:t>impairments that may degrade the performance of JTX</a:t>
            </a:r>
            <a:endParaRPr kumimoji="0" lang="ko-KR" altLang="en-US" sz="1600" kern="0"/>
          </a:p>
        </p:txBody>
      </p:sp>
      <p:sp>
        <p:nvSpPr>
          <p:cNvPr id="9" name="TextBox 8"/>
          <p:cNvSpPr txBox="1"/>
          <p:nvPr/>
        </p:nvSpPr>
        <p:spPr>
          <a:xfrm>
            <a:off x="1181020" y="6123801"/>
            <a:ext cx="3962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= </a:t>
            </a:r>
            <a:r>
              <a:rPr lang="en-US" altLang="ko-KR" dirty="0" err="1" smtClean="0"/>
              <a:t>max</a:t>
            </a:r>
            <a:r>
              <a:rPr lang="en-US" altLang="ko-KR" baseline="-25000" dirty="0" err="1" smtClean="0"/>
              <a:t>MCS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Data_rate</a:t>
            </a:r>
            <a:r>
              <a:rPr lang="en-US" altLang="ko-KR" dirty="0" smtClean="0"/>
              <a:t>(MCS)*(1-PER(</a:t>
            </a:r>
            <a:r>
              <a:rPr lang="en-US" altLang="ko-KR" dirty="0" err="1" smtClean="0"/>
              <a:t>MCS,Distance</a:t>
            </a:r>
            <a:r>
              <a:rPr lang="en-US" altLang="ko-KR" dirty="0" smtClean="0"/>
              <a:t>)))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506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compare the following three schemes</a:t>
            </a:r>
          </a:p>
          <a:p>
            <a:pPr lvl="1"/>
            <a:r>
              <a:rPr lang="en-US" altLang="ko-KR" sz="1800" dirty="0" smtClean="0"/>
              <a:t>JTX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Coordinated </a:t>
            </a:r>
            <a:r>
              <a:rPr lang="en-US" altLang="ko-KR" dirty="0"/>
              <a:t>beamforming (CBF)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472368"/>
            <a:ext cx="1828800" cy="1720041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4637372"/>
            <a:ext cx="1954261" cy="1838041"/>
          </a:xfrm>
          <a:prstGeom prst="rect">
            <a:avLst/>
          </a:prstGeom>
        </p:spPr>
      </p:pic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4572000" y="2056141"/>
            <a:ext cx="441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altLang="ko-KR" dirty="0"/>
              <a:t>Non-coordinated transmission (</a:t>
            </a:r>
            <a:r>
              <a:rPr lang="en-US" altLang="ko-KR" dirty="0" smtClean="0"/>
              <a:t>non-CTX</a:t>
            </a:r>
            <a:r>
              <a:rPr lang="en-US" altLang="ko-KR" dirty="0"/>
              <a:t>)</a:t>
            </a:r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/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 smtClean="0"/>
          </a:p>
          <a:p>
            <a:pPr lvl="1"/>
            <a:endParaRPr kumimoji="0" lang="en-US" altLang="ko-KR" kern="0" dirty="0" smtClean="0"/>
          </a:p>
          <a:p>
            <a:pPr lvl="1"/>
            <a:r>
              <a:rPr kumimoji="0" lang="en-US" altLang="ko-KR" kern="0" dirty="0" smtClean="0"/>
              <a:t>In all schemes, we consider</a:t>
            </a:r>
          </a:p>
          <a:p>
            <a:pPr lvl="2"/>
            <a:r>
              <a:rPr kumimoji="0" lang="en-US" altLang="ko-KR" sz="1600" kern="0" dirty="0" smtClean="0"/>
              <a:t>2 APs, each with 4 antennas</a:t>
            </a:r>
          </a:p>
          <a:p>
            <a:pPr lvl="2"/>
            <a:r>
              <a:rPr kumimoji="0" lang="en-US" altLang="ko-KR" sz="1600" kern="0" dirty="0" smtClean="0"/>
              <a:t>2 STAs, each with 2 antennas</a:t>
            </a:r>
          </a:p>
          <a:p>
            <a:pPr lvl="2"/>
            <a:r>
              <a:rPr kumimoji="0" lang="en-US" altLang="ko-KR" sz="1600" kern="0" dirty="0" smtClean="0"/>
              <a:t>2 SS per each STA</a:t>
            </a:r>
          </a:p>
          <a:p>
            <a:pPr lvl="2"/>
            <a:r>
              <a:rPr kumimoji="0" lang="en-US" altLang="ko-KR" sz="1600" kern="0" dirty="0" err="1" smtClean="0"/>
              <a:t>D</a:t>
            </a:r>
            <a:r>
              <a:rPr kumimoji="0" lang="en-US" altLang="ko-KR" sz="1600" kern="0" baseline="-25000" dirty="0" err="1" smtClean="0"/>
              <a:t>d</a:t>
            </a:r>
            <a:r>
              <a:rPr kumimoji="0" lang="en-US" altLang="ko-KR" sz="1600" kern="0" dirty="0" smtClean="0"/>
              <a:t> &lt; D</a:t>
            </a:r>
            <a:r>
              <a:rPr kumimoji="0" lang="en-US" altLang="ko-KR" sz="1600" kern="0" baseline="-25000" dirty="0" smtClean="0"/>
              <a:t>i</a:t>
            </a:r>
          </a:p>
          <a:p>
            <a:pPr lvl="1"/>
            <a:endParaRPr kumimoji="0" lang="en-US" altLang="ko-KR" kern="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2801096"/>
            <a:ext cx="1801861" cy="16947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581400" y="25146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Synchronization procedure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Data sharing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CSI sharing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4800600"/>
            <a:ext cx="1447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desired and interference links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Associated STA’s data 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28686" y="2656338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dirty="0" smtClean="0"/>
              <a:t>CSI for a desired link</a:t>
            </a:r>
          </a:p>
          <a:p>
            <a:pPr marL="171450" indent="-171450">
              <a:buFontTx/>
              <a:buChar char="-"/>
            </a:pPr>
            <a:r>
              <a:rPr lang="en-US" altLang="ko-KR" dirty="0" smtClean="0"/>
              <a:t>Associated STA’s data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94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 2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Performance</a:t>
            </a:r>
          </a:p>
          <a:p>
            <a:pPr lvl="1"/>
            <a:r>
              <a:rPr lang="en-US" altLang="ko-KR" sz="1800" dirty="0" smtClean="0"/>
              <a:t>Simulation parameters are the same as in slide 4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9052" y="2740952"/>
            <a:ext cx="3559546" cy="267756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133600" y="557316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= 10m&gt;</a:t>
            </a:r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867400" y="5573162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&lt;</a:t>
            </a:r>
            <a:r>
              <a:rPr lang="en-US" altLang="ko-KR" dirty="0" err="1" smtClean="0"/>
              <a:t>D</a:t>
            </a:r>
            <a:r>
              <a:rPr lang="en-US" altLang="ko-KR" baseline="-25000" dirty="0" err="1" smtClean="0"/>
              <a:t>d</a:t>
            </a:r>
            <a:r>
              <a:rPr lang="en-US" altLang="ko-KR" dirty="0" smtClean="0"/>
              <a:t> = 20m&gt;</a:t>
            </a:r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93" y="2740952"/>
            <a:ext cx="3559546" cy="267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8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 </a:t>
            </a:r>
            <a:r>
              <a:rPr lang="en-US" altLang="ko-KR" dirty="0" smtClean="0"/>
              <a:t>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Overall, JTX has a good performance</a:t>
            </a:r>
          </a:p>
          <a:p>
            <a:pPr lvl="1"/>
            <a:r>
              <a:rPr lang="en-US" altLang="ko-KR" sz="1800" dirty="0" smtClean="0"/>
              <a:t>As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 increases, throughput slightly decreases due to the received signal power reduction</a:t>
            </a:r>
          </a:p>
          <a:p>
            <a:pPr lvl="1"/>
            <a:r>
              <a:rPr lang="en-US" altLang="ko-KR" sz="1800" dirty="0" smtClean="0"/>
              <a:t>In the </a:t>
            </a:r>
            <a:r>
              <a:rPr lang="en-US" altLang="ko-KR" sz="1800" dirty="0"/>
              <a:t>region with quite long </a:t>
            </a:r>
            <a:r>
              <a:rPr lang="en-US" altLang="ko-KR" sz="1800" dirty="0" smtClean="0"/>
              <a:t>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, the </a:t>
            </a:r>
            <a:r>
              <a:rPr lang="en-US" altLang="ko-KR" sz="1800" dirty="0"/>
              <a:t>received signal power from the link of D</a:t>
            </a:r>
            <a:r>
              <a:rPr lang="en-US" altLang="ko-KR" sz="1800" baseline="-25000" dirty="0"/>
              <a:t>i</a:t>
            </a:r>
            <a:r>
              <a:rPr lang="en-US" altLang="ko-KR" sz="1800" dirty="0"/>
              <a:t> may be </a:t>
            </a:r>
            <a:r>
              <a:rPr lang="en-US" altLang="ko-KR" sz="1800" dirty="0" smtClean="0"/>
              <a:t>negligible, </a:t>
            </a:r>
            <a:r>
              <a:rPr lang="en-US" altLang="ko-KR" sz="1800" dirty="0"/>
              <a:t>and </a:t>
            </a:r>
            <a:r>
              <a:rPr lang="en-US" altLang="ko-KR" sz="1800" dirty="0" smtClean="0"/>
              <a:t>thus, </a:t>
            </a:r>
            <a:r>
              <a:rPr lang="en-US" altLang="ko-KR" sz="1800" dirty="0"/>
              <a:t>JTX may become similar to a single AP transmission</a:t>
            </a:r>
          </a:p>
          <a:p>
            <a:pPr lvl="1"/>
            <a:r>
              <a:rPr lang="en-US" altLang="ko-KR" sz="1800" dirty="0" smtClean="0"/>
              <a:t>However, in most of the region, EHT can benefit from utilizing JTX</a:t>
            </a:r>
          </a:p>
          <a:p>
            <a:pPr lvl="1"/>
            <a:r>
              <a:rPr lang="en-US" altLang="ko-KR" sz="1800" dirty="0" smtClean="0"/>
              <a:t>For further study, we need to investigate how slight offsets (CFO, SFO, etc.) affect the performance of JTX</a:t>
            </a:r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6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 2 </a:t>
            </a:r>
            <a:r>
              <a:rPr lang="en-US" altLang="ko-KR" dirty="0" smtClean="0"/>
              <a:t>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As for the non-data sharing cases, CBF has a nearly constant performance regardless of D</a:t>
            </a:r>
            <a:r>
              <a:rPr lang="en-US" altLang="ko-KR" sz="2000" baseline="-25000" dirty="0" smtClean="0"/>
              <a:t>i</a:t>
            </a:r>
            <a:r>
              <a:rPr lang="en-US" altLang="ko-KR" sz="2000" dirty="0" smtClean="0"/>
              <a:t> while the performance for non-CTX enhances as D</a:t>
            </a:r>
            <a:r>
              <a:rPr lang="en-US" altLang="ko-KR" sz="2000" baseline="-25000" dirty="0" smtClean="0"/>
              <a:t>i</a:t>
            </a:r>
            <a:r>
              <a:rPr lang="en-US" altLang="ko-KR" sz="2000" dirty="0" smtClean="0"/>
              <a:t> grows</a:t>
            </a:r>
          </a:p>
          <a:p>
            <a:pPr lvl="1"/>
            <a:r>
              <a:rPr lang="en-US" altLang="ko-KR" sz="1800" dirty="0" smtClean="0"/>
              <a:t>In the region with </a:t>
            </a:r>
            <a:r>
              <a:rPr lang="en-US" altLang="ko-KR" sz="1800" dirty="0" err="1" smtClean="0"/>
              <a:t>D</a:t>
            </a:r>
            <a:r>
              <a:rPr lang="en-US" altLang="ko-KR" sz="1800" baseline="-25000" dirty="0" err="1" smtClean="0"/>
              <a:t>d</a:t>
            </a:r>
            <a:r>
              <a:rPr lang="en-US" altLang="ko-KR" sz="1800" dirty="0" smtClean="0"/>
              <a:t> ≈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/>
              <a:t> (interference limited region / BSS edge</a:t>
            </a:r>
            <a:r>
              <a:rPr lang="en-US" altLang="ko-KR" sz="1800" dirty="0" smtClean="0"/>
              <a:t>), interference power is too high, and thus, interference nulling is essential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this region, CBF has a better performance than non-CTX but it doesn’t seem to approach JTX due to the dimension reduction by the nulling procedure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Note that, to utilize CBF, antenna dimension should be guaranteed for interference nulling</a:t>
            </a:r>
          </a:p>
          <a:p>
            <a:pPr lvl="2"/>
            <a:r>
              <a:rPr lang="en-US" altLang="ko-KR" sz="1600" dirty="0" smtClean="0"/>
              <a:t>In </a:t>
            </a:r>
            <a:r>
              <a:rPr lang="en-US" altLang="ko-KR" sz="1600" dirty="0"/>
              <a:t>terms of </a:t>
            </a:r>
            <a:r>
              <a:rPr lang="en-US" altLang="ko-KR" sz="1600" dirty="0" smtClean="0"/>
              <a:t>synchronization, CBF is less complex than JTX</a:t>
            </a:r>
          </a:p>
          <a:p>
            <a:pPr lvl="1"/>
            <a:r>
              <a:rPr lang="en-US" altLang="ko-KR" sz="1800" dirty="0" smtClean="0"/>
              <a:t>In the region with </a:t>
            </a:r>
            <a:r>
              <a:rPr lang="en-US" altLang="ko-KR" sz="1800" dirty="0" err="1" smtClean="0"/>
              <a:t>D</a:t>
            </a:r>
            <a:r>
              <a:rPr lang="en-US" altLang="ko-KR" sz="1800" baseline="-25000" dirty="0" err="1" smtClean="0"/>
              <a:t>d</a:t>
            </a:r>
            <a:r>
              <a:rPr lang="en-US" altLang="ko-KR" sz="1800" dirty="0" smtClean="0"/>
              <a:t> &lt;&lt; D</a:t>
            </a:r>
            <a:r>
              <a:rPr lang="en-US" altLang="ko-KR" sz="1800" baseline="-25000" dirty="0" smtClean="0"/>
              <a:t>i</a:t>
            </a:r>
            <a:r>
              <a:rPr lang="en-US" altLang="ko-KR" sz="1800" dirty="0" smtClean="0"/>
              <a:t> (noise limited region / BSS center), interference power is negligible, and thus, interference nulling is unnecessary</a:t>
            </a:r>
          </a:p>
          <a:p>
            <a:pPr lvl="2"/>
            <a:r>
              <a:rPr lang="en-US" altLang="ko-KR" sz="1600" dirty="0" smtClean="0">
                <a:sym typeface="Wingdings" panose="05000000000000000000" pitchFamily="2" charset="2"/>
              </a:rPr>
              <a:t>In </a:t>
            </a:r>
            <a:r>
              <a:rPr lang="en-US" altLang="ko-KR" sz="1600" dirty="0">
                <a:sym typeface="Wingdings" panose="05000000000000000000" pitchFamily="2" charset="2"/>
              </a:rPr>
              <a:t>this region, </a:t>
            </a:r>
            <a:r>
              <a:rPr lang="en-US" altLang="ko-KR" sz="1600" dirty="0" smtClean="0">
                <a:sym typeface="Wingdings" panose="05000000000000000000" pitchFamily="2" charset="2"/>
              </a:rPr>
              <a:t>non-CTX  has a better performance than CBF and its performance even approaches that of JTX since, in this region, JTX is similar to a single AP transmission</a:t>
            </a:r>
            <a:endParaRPr lang="en-US" altLang="ko-KR" sz="16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237732</TotalTime>
  <Words>1052</Words>
  <Application>Microsoft Office PowerPoint</Application>
  <PresentationFormat>화면 슬라이드 쇼(4:3)</PresentationFormat>
  <Paragraphs>176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Wingdings</vt:lpstr>
      <vt:lpstr>802-11-Submission</vt:lpstr>
      <vt:lpstr>Performance Investigation on Multi-AP Transmission</vt:lpstr>
      <vt:lpstr>Introduction</vt:lpstr>
      <vt:lpstr>Case 1 (1/3)</vt:lpstr>
      <vt:lpstr>Case 1 (2/3)</vt:lpstr>
      <vt:lpstr>Case 1 (3/3)</vt:lpstr>
      <vt:lpstr>Case 2 (1/4)</vt:lpstr>
      <vt:lpstr>Case 2 (2/4)</vt:lpstr>
      <vt:lpstr>Case 2 (3/4)</vt:lpstr>
      <vt:lpstr>Case 2 (4/4)</vt:lpstr>
      <vt:lpstr>Conclusion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4816</cp:revision>
  <cp:lastPrinted>2017-07-07T02:11:09Z</cp:lastPrinted>
  <dcterms:created xsi:type="dcterms:W3CDTF">2007-05-21T21:00:37Z</dcterms:created>
  <dcterms:modified xsi:type="dcterms:W3CDTF">2019-05-10T02:24:36Z</dcterms:modified>
</cp:coreProperties>
</file>