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31" r:id="rId2"/>
    <p:sldId id="960" r:id="rId3"/>
    <p:sldId id="961" r:id="rId4"/>
    <p:sldId id="947" r:id="rId5"/>
    <p:sldId id="948" r:id="rId6"/>
    <p:sldId id="949" r:id="rId7"/>
    <p:sldId id="962" r:id="rId8"/>
    <p:sldId id="965" r:id="rId9"/>
    <p:sldId id="964" r:id="rId10"/>
    <p:sldId id="963" r:id="rId11"/>
    <p:sldId id="966" r:id="rId12"/>
    <p:sldId id="915" r:id="rId13"/>
    <p:sldId id="968" r:id="rId14"/>
    <p:sldId id="969" r:id="rId15"/>
    <p:sldId id="973" r:id="rId16"/>
    <p:sldId id="974" r:id="rId17"/>
    <p:sldId id="975" r:id="rId18"/>
    <p:sldId id="977" r:id="rId19"/>
    <p:sldId id="978" r:id="rId20"/>
    <p:sldId id="916" r:id="rId21"/>
    <p:sldId id="972" r:id="rId22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91" autoAdjust="0"/>
    <p:restoredTop sz="92810" autoAdjust="0"/>
  </p:normalViewPr>
  <p:slideViewPr>
    <p:cSldViewPr>
      <p:cViewPr varScale="1">
        <p:scale>
          <a:sx n="62" d="100"/>
          <a:sy n="62" d="100"/>
        </p:scale>
        <p:origin x="1292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22255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8EBC1-EEBA-45E0-9D37-89A6A787FB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652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5968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March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11/12/2019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March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March 2019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802.11-19/0773r8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Multi-link Operation Framework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2019-07-01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816006"/>
              </p:ext>
            </p:extLst>
          </p:nvPr>
        </p:nvGraphicFramePr>
        <p:xfrm>
          <a:off x="1152525" y="2998720"/>
          <a:ext cx="7391400" cy="20306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</a:t>
                      </a:r>
                      <a:r>
                        <a:rPr lang="en-US" sz="11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Cariou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 Bravo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Arik Klein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Carlos Cordeiro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Enable Link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single link association, the link used for association singling exchange is enabled for class 2 and class 3 frame exchange (see Figure 11-16 [7])</a:t>
            </a:r>
          </a:p>
          <a:p>
            <a:r>
              <a:rPr lang="en-US" dirty="0"/>
              <a:t>For multi-link setup, due to the nature of multiple links, different simultaneous operation capability, power save consideration, there is a need to </a:t>
            </a:r>
          </a:p>
          <a:p>
            <a:pPr lvl="1"/>
            <a:r>
              <a:rPr lang="en-US" dirty="0"/>
              <a:t>Define a mechanism to determine, during or after successful completion of multi-link setup, which bidirectional link(s) is(are) enabled for class 2 and class 3 frame exchange after multi-link setup </a:t>
            </a:r>
          </a:p>
          <a:p>
            <a:pPr lvl="1"/>
            <a:r>
              <a:rPr lang="en-US" dirty="0"/>
              <a:t>A identification for each link may be needed, but details are TBD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3068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Multi-link Capability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Simultaneous operation across links provides gains but also corresponding hardware investment</a:t>
            </a:r>
          </a:p>
          <a:p>
            <a:r>
              <a:rPr lang="en-US" dirty="0"/>
              <a:t>We envision that the benefits multi-link operation can be enjoyed by a range of devices that support various capability of simultaneous operation across links </a:t>
            </a:r>
          </a:p>
          <a:p>
            <a:r>
              <a:rPr lang="en-US" dirty="0"/>
              <a:t>To achieve this goal,</a:t>
            </a:r>
          </a:p>
          <a:p>
            <a:pPr lvl="1"/>
            <a:r>
              <a:rPr lang="en-US" dirty="0"/>
              <a:t>A multi-link logical entity can indicate capability to support exchanging frames simultaneously on a set of affiliated STAs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94369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provide multi-link operation follow up to propose a unified framework that addresses the key use cases (load balancing and </a:t>
            </a:r>
            <a:r>
              <a:rPr lang="en-US" dirty="0" err="1"/>
              <a:t>aggergation</a:t>
            </a:r>
            <a:r>
              <a:rPr lang="en-US" dirty="0"/>
              <a:t>) and keeps within the current 802.11 architecture and definition</a:t>
            </a:r>
          </a:p>
          <a:p>
            <a:pPr lvl="1"/>
            <a:r>
              <a:rPr lang="en-US" dirty="0"/>
              <a:t>Multi-link logical entity, Multi-link AP logical entity, and Multi-link non-AP logical entity are defined</a:t>
            </a:r>
          </a:p>
          <a:p>
            <a:r>
              <a:rPr lang="en-US" dirty="0"/>
              <a:t>We propose to define the basic terminology to facilitate the progress of multi-link topic in 11be</a:t>
            </a:r>
          </a:p>
          <a:p>
            <a:pPr marL="0" indent="0">
              <a:buNone/>
            </a:pPr>
            <a:endParaRPr lang="en-US" sz="18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74479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the following definition:</a:t>
            </a:r>
          </a:p>
          <a:p>
            <a:pPr lvl="1"/>
            <a:r>
              <a:rPr lang="en-US" b="1" dirty="0"/>
              <a:t>Multi-link logical entity: </a:t>
            </a:r>
            <a:r>
              <a:rPr lang="en-US" dirty="0"/>
              <a:t>A logical entity that has one or more affiliated STAs. The logical entity has one MAC data service interface and primitives to the LLC and a single address associated with the interface, which can be used to communicate on the DSM.</a:t>
            </a:r>
          </a:p>
          <a:p>
            <a:pPr lvl="1"/>
            <a:r>
              <a:rPr lang="en-US" dirty="0"/>
              <a:t>NOTE –A Multi-link logical entity allows STAs affiliated with the multi-link logical entity to have the same MAC address</a:t>
            </a:r>
          </a:p>
          <a:p>
            <a:pPr lvl="1"/>
            <a:r>
              <a:rPr lang="en-US" dirty="0"/>
              <a:t>NOTE – The exact name can be changed</a:t>
            </a:r>
          </a:p>
          <a:p>
            <a:r>
              <a:rPr lang="en-US" dirty="0"/>
              <a:t>Yes: 54 </a:t>
            </a:r>
          </a:p>
          <a:p>
            <a:r>
              <a:rPr lang="en-US" dirty="0"/>
              <a:t>No: 17</a:t>
            </a:r>
          </a:p>
          <a:p>
            <a:r>
              <a:rPr lang="en-US" dirty="0"/>
              <a:t>Abstain: many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44846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the following definition:</a:t>
            </a:r>
          </a:p>
          <a:p>
            <a:pPr lvl="1"/>
            <a:r>
              <a:rPr lang="en-US" b="1" dirty="0"/>
              <a:t>Multi-link AP logical entity:</a:t>
            </a:r>
            <a:r>
              <a:rPr lang="en-US" dirty="0"/>
              <a:t> A multi-link logical entity, where each STA affiliated with the multi-link logical entity is an AP. </a:t>
            </a:r>
          </a:p>
          <a:p>
            <a:pPr lvl="1"/>
            <a:r>
              <a:rPr lang="en-US" b="1" dirty="0"/>
              <a:t>Multi-link non-AP logical entity: </a:t>
            </a:r>
            <a:r>
              <a:rPr lang="en-US" dirty="0"/>
              <a:t>A multi-link logical entity, where each STA affiliated with the multi-link logical entity is a non-AP STA. 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35171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 – Multi-link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/>
              <a:t>Do you support the following:</a:t>
            </a:r>
          </a:p>
          <a:p>
            <a:pPr lvl="1"/>
            <a:r>
              <a:rPr lang="en-US" sz="1800" dirty="0"/>
              <a:t>Define a multi-link setup signaling exchange executed over one link initiated by a multi-link non-AP logical entity with a multi-link AP logical entity as follows:</a:t>
            </a:r>
          </a:p>
          <a:p>
            <a:pPr lvl="2"/>
            <a:r>
              <a:rPr lang="en-US" sz="1600" dirty="0"/>
              <a:t>Capability for one or more bidirectional links can be exchanged during the multi-link setup</a:t>
            </a:r>
          </a:p>
          <a:p>
            <a:pPr lvl="2"/>
            <a:r>
              <a:rPr lang="en-US" sz="1600" dirty="0"/>
              <a:t>The multi-link AP logical entity serves as the interface to the distribution system (DS) for the multi-link non-AP logical entity after successful multi-link setup </a:t>
            </a:r>
          </a:p>
          <a:p>
            <a:pPr lvl="1"/>
            <a:r>
              <a:rPr lang="en-US" sz="1800" dirty="0"/>
              <a:t>NOTE – The link is bidirectional.</a:t>
            </a:r>
          </a:p>
          <a:p>
            <a:pPr lvl="1"/>
            <a:r>
              <a:rPr lang="en-US" sz="1800" dirty="0"/>
              <a:t>NOTE - The link identification is TBD</a:t>
            </a:r>
          </a:p>
          <a:p>
            <a:pPr lvl="1"/>
            <a:r>
              <a:rPr lang="en-US" sz="1800" dirty="0"/>
              <a:t>NOTE – Details for non-infrastructure mode of operation TBD</a:t>
            </a:r>
          </a:p>
          <a:p>
            <a:pPr lvl="1"/>
            <a:r>
              <a:rPr lang="en-US" sz="1800" b="1" dirty="0"/>
              <a:t>Yes 59</a:t>
            </a:r>
          </a:p>
          <a:p>
            <a:pPr lvl="1"/>
            <a:r>
              <a:rPr lang="en-US" sz="1800" b="1" dirty="0"/>
              <a:t>No 11</a:t>
            </a:r>
          </a:p>
          <a:p>
            <a:pPr lvl="1"/>
            <a:r>
              <a:rPr lang="en-US" sz="1800" b="1" dirty="0"/>
              <a:t>Abstain 35</a:t>
            </a:r>
          </a:p>
          <a:p>
            <a:pPr lvl="1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46705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 – Multi-link Capability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that a multi-link logical entity* can indicate capability to support exchanging frames simultaneously on a set of affiliated STAs to another multi-link logical entity?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NOTE – the name of the multi-link logical entity can be changed. The details of multi-link logical entity can be </a:t>
            </a:r>
            <a:r>
              <a:rPr lang="en-US"/>
              <a:t>further discussed.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63635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 – Link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following:</a:t>
            </a:r>
          </a:p>
          <a:p>
            <a:pPr lvl="1"/>
            <a:r>
              <a:rPr lang="en-US" dirty="0"/>
              <a:t>Define a mechanism to determine, during or after successful completion of multi-link setup, which bidirectional link(s) is(are) enabled for class 2 and class 3 frame exchange after multi-link setup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0047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Move to add the followings to the 11be SFD:</a:t>
            </a:r>
            <a:endParaRPr lang="en-US" sz="1800" dirty="0"/>
          </a:p>
          <a:p>
            <a:pPr lvl="1"/>
            <a:r>
              <a:rPr lang="en-US" sz="1800" dirty="0"/>
              <a:t>Define a multi-link setup signaling exchange executed over one link initiated by a non-AP MLD with a AP MLD as follows:</a:t>
            </a:r>
          </a:p>
          <a:p>
            <a:pPr lvl="2"/>
            <a:r>
              <a:rPr lang="en-US" sz="1600" dirty="0"/>
              <a:t>Capability for one or more links can be exchanged during the multi-link setup</a:t>
            </a:r>
          </a:p>
          <a:p>
            <a:pPr lvl="2"/>
            <a:r>
              <a:rPr lang="en-US" sz="1600" dirty="0"/>
              <a:t>The AP MLD serves as the interface to the distribution system (DS) for the non-AP MLD after successful multi-link setup </a:t>
            </a:r>
          </a:p>
          <a:p>
            <a:pPr lvl="1"/>
            <a:r>
              <a:rPr lang="en-US" sz="1800" dirty="0"/>
              <a:t>NOTE - The link identification is TBD</a:t>
            </a:r>
          </a:p>
          <a:p>
            <a:pPr lvl="1"/>
            <a:r>
              <a:rPr lang="en-US" sz="1800" dirty="0"/>
              <a:t>NOTE – Details for non-infrastructure mode of operation TBD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43541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followings to the 11be SFD:</a:t>
            </a:r>
          </a:p>
          <a:p>
            <a:pPr lvl="1"/>
            <a:r>
              <a:rPr lang="en-US" dirty="0"/>
              <a:t>A multi-link device can indicate capability to support exchanging frames simultaneously on a set of affiliated STAs to another multi-link device</a:t>
            </a:r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2712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Multi-link operation has been discussed in [2-6] for the use cases of load balancing [2,4] and aggregation [3-6]</a:t>
            </a:r>
          </a:p>
          <a:p>
            <a:r>
              <a:rPr lang="en-US" dirty="0"/>
              <a:t>The presentation provides the follow up for multi-link operation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13855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dirty="0"/>
              <a:t>[1] 11-18/1231r4 </a:t>
            </a:r>
            <a:r>
              <a:rPr lang="en-US" sz="1600" dirty="0"/>
              <a:t>EHT draft proposed PAR</a:t>
            </a:r>
          </a:p>
          <a:p>
            <a:r>
              <a:rPr lang="en-US" sz="1600" dirty="0"/>
              <a:t>[2] 11-19/0822r0 Extremely Efficient Multi-band Operation</a:t>
            </a:r>
          </a:p>
          <a:p>
            <a:r>
              <a:rPr lang="en-GB" sz="1600" dirty="0"/>
              <a:t>[3] 11-19/0731r0 Multi-link Operation</a:t>
            </a:r>
          </a:p>
          <a:p>
            <a:r>
              <a:rPr lang="en-US" sz="1600" dirty="0"/>
              <a:t>[4] 11-19/0823r0 Multi-Link Aggregation</a:t>
            </a:r>
          </a:p>
          <a:p>
            <a:r>
              <a:rPr lang="en-US" sz="1600" dirty="0"/>
              <a:t>[5] 11-19/0766r1 Enhanced Multi-band/Multi-channel Operation</a:t>
            </a:r>
          </a:p>
          <a:p>
            <a:r>
              <a:rPr lang="en-US" sz="1600" dirty="0"/>
              <a:t>[6] 11-19/0821r0 </a:t>
            </a:r>
            <a:r>
              <a:rPr lang="en-GB" sz="1600" dirty="0"/>
              <a:t>Multiple Band Operation Discussion</a:t>
            </a:r>
          </a:p>
          <a:p>
            <a:r>
              <a:rPr lang="en-GB" sz="1600" dirty="0"/>
              <a:t>[7] Draft P802.11REVmd D2.3</a:t>
            </a:r>
          </a:p>
          <a:p>
            <a:r>
              <a:rPr lang="en-GB" sz="1600" dirty="0"/>
              <a:t>[8] 11-19/0818r0 </a:t>
            </a:r>
            <a:r>
              <a:rPr lang="en-US" sz="1600" dirty="0"/>
              <a:t>Discussion on Multi-band operation</a:t>
            </a:r>
          </a:p>
          <a:p>
            <a:r>
              <a:rPr lang="en-US" sz="1600" dirty="0"/>
              <a:t>[9] 11-19/0824r3 Multi-band Operation Performance</a:t>
            </a:r>
          </a:p>
          <a:p>
            <a:r>
              <a:rPr lang="en-US" sz="1600" dirty="0"/>
              <a:t>[10] 11-19/1095r0 Multi-link requirement discussion</a:t>
            </a:r>
          </a:p>
          <a:p>
            <a:r>
              <a:rPr lang="en-US" sz="1600" dirty="0"/>
              <a:t>[11] 11-19/1128r0 Multi-link transmission</a:t>
            </a:r>
          </a:p>
          <a:p>
            <a:r>
              <a:rPr lang="en-US" sz="1600" dirty="0"/>
              <a:t>[12] 11-19/1144r0 Channel Access for Multi-link Operation</a:t>
            </a:r>
          </a:p>
          <a:p>
            <a:r>
              <a:rPr lang="en-US" sz="1600" dirty="0"/>
              <a:t>[13] 11-19/1213r0 Discussion on Multi-link Operations </a:t>
            </a:r>
          </a:p>
          <a:p>
            <a:r>
              <a:rPr lang="en-US" sz="1600" dirty="0"/>
              <a:t>[14] 11-19/1116r0 </a:t>
            </a:r>
            <a:r>
              <a:rPr lang="en-US" altLang="zh-CN" sz="1600" dirty="0"/>
              <a:t>Channel Access in Multi-band operation</a:t>
            </a:r>
            <a:endParaRPr lang="en-US" sz="1600" dirty="0"/>
          </a:p>
          <a:p>
            <a:endParaRPr lang="en-US" sz="1800" dirty="0"/>
          </a:p>
          <a:p>
            <a:endParaRPr lang="en-US" sz="2000" dirty="0"/>
          </a:p>
          <a:p>
            <a:endParaRPr lang="en-GB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74413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3.1 Definitions [7]</a:t>
            </a:r>
          </a:p>
          <a:p>
            <a:r>
              <a:rPr lang="en-US" sz="1800" i="1" dirty="0"/>
              <a:t>station (STA): </a:t>
            </a:r>
            <a:r>
              <a:rPr lang="en-US" sz="1800" b="0" i="1" dirty="0"/>
              <a:t>A logical entity that is a singly addressable instance of a medium access control (MAC) and physical layer (PHY) interface to the wireless medium (WM).</a:t>
            </a:r>
          </a:p>
          <a:p>
            <a:r>
              <a:rPr lang="en-US" sz="1800" dirty="0"/>
              <a:t>3.2 Definitions specific to IEEE </a:t>
            </a:r>
            <a:r>
              <a:rPr lang="en-US" sz="1800" dirty="0" err="1"/>
              <a:t>Std</a:t>
            </a:r>
            <a:r>
              <a:rPr lang="en-US" sz="1800" dirty="0"/>
              <a:t> 802.11 [7]</a:t>
            </a:r>
            <a:endParaRPr lang="en-US" sz="1800" b="0" dirty="0"/>
          </a:p>
          <a:p>
            <a:r>
              <a:rPr lang="en-US" sz="1800" i="1" dirty="0"/>
              <a:t>link: </a:t>
            </a:r>
            <a:r>
              <a:rPr lang="en-US" sz="1800" b="0" i="1" dirty="0"/>
              <a:t>In the context of an IEEE 802.11 medium access control (MAC) entity, a physical path consisting of exactly one traversal of the wireless medium (WM) that is usable to transfer MAC service data units (MSDUs) between two stations (STAs).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7207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 Recap [2,4]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Extremely efficient multi-link operation calls for a new definition of multi-link logical entity with one or more affiliated STAs</a:t>
            </a:r>
          </a:p>
          <a:p>
            <a:pPr lvl="1"/>
            <a:r>
              <a:rPr lang="en-US" b="0" dirty="0"/>
              <a:t>The logical entity has one MAC data service interface and primitives to the LLC and a single address associated with the interface, which can be used to communicate on the DSM.</a:t>
            </a:r>
          </a:p>
          <a:p>
            <a:pPr lvl="1"/>
            <a:r>
              <a:rPr lang="en-US" b="1" dirty="0"/>
              <a:t>Multi-link AP logical entity:</a:t>
            </a:r>
            <a:r>
              <a:rPr lang="en-US" dirty="0"/>
              <a:t> </a:t>
            </a:r>
            <a:r>
              <a:rPr lang="en-US" b="0" dirty="0"/>
              <a:t>A multi-link logical entity, where each affiliated STA is an AP. </a:t>
            </a:r>
          </a:p>
          <a:p>
            <a:pPr lvl="1"/>
            <a:r>
              <a:rPr lang="en-US" b="1" dirty="0"/>
              <a:t>Multi-link non-AP logical entity: </a:t>
            </a:r>
            <a:r>
              <a:rPr lang="en-US" b="0" dirty="0"/>
              <a:t>A multi-link logical entity, where each STA is a non-AP STA. </a:t>
            </a:r>
          </a:p>
          <a:p>
            <a:r>
              <a:rPr lang="en-US" dirty="0"/>
              <a:t>This definition keeps within the current 802.11 architecture and definition of STA and link</a:t>
            </a:r>
          </a:p>
          <a:p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60987" y="6567746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52993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 Recap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  Example 1                                        Example 2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sz="1800" dirty="0"/>
              <a:t>Multi-link AP logical entity/Multi-link non-AP logical entity has an address to communicate to DSM, which may not be the address used on each WM 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634940"/>
            <a:ext cx="9144000" cy="282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855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Steering/load balancing Use Case under the Framework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Left-Right Arrow 6"/>
          <p:cNvSpPr/>
          <p:nvPr/>
        </p:nvSpPr>
        <p:spPr>
          <a:xfrm>
            <a:off x="3628399" y="4149080"/>
            <a:ext cx="1159625" cy="303338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8" name="TextBox 7"/>
          <p:cNvSpPr txBox="1"/>
          <p:nvPr/>
        </p:nvSpPr>
        <p:spPr>
          <a:xfrm>
            <a:off x="3707368" y="3868246"/>
            <a:ext cx="10016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TBD Mechanism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587" y="2743212"/>
            <a:ext cx="9144000" cy="2811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004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Aggregation Use case under the Framework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Left-Right Arrow 4"/>
          <p:cNvSpPr/>
          <p:nvPr/>
        </p:nvSpPr>
        <p:spPr>
          <a:xfrm>
            <a:off x="3629951" y="4149080"/>
            <a:ext cx="1159625" cy="303338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6" name="TextBox 5"/>
          <p:cNvSpPr txBox="1"/>
          <p:nvPr/>
        </p:nvSpPr>
        <p:spPr>
          <a:xfrm>
            <a:off x="3708920" y="3861048"/>
            <a:ext cx="10016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TBD Mechanism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12" y="2789866"/>
            <a:ext cx="9144000" cy="2799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624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Multi-link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Traditionally, single link setup is achieved through the functionality of association. </a:t>
            </a:r>
          </a:p>
          <a:p>
            <a:pPr lvl="1"/>
            <a:r>
              <a:rPr lang="en-US" sz="1600" dirty="0"/>
              <a:t>Executed over one link initiated by a non-AP STA with an AP</a:t>
            </a:r>
          </a:p>
          <a:p>
            <a:pPr lvl="1"/>
            <a:r>
              <a:rPr lang="en-US" sz="1600" dirty="0"/>
              <a:t>Capability for one </a:t>
            </a:r>
            <a:r>
              <a:rPr lang="en-US" sz="1600" dirty="0" err="1"/>
              <a:t>birdirectional</a:t>
            </a:r>
            <a:r>
              <a:rPr lang="en-US" sz="1600" dirty="0"/>
              <a:t> link can be exchanged during the association</a:t>
            </a:r>
          </a:p>
          <a:p>
            <a:pPr lvl="1"/>
            <a:r>
              <a:rPr lang="en-US" sz="1600" dirty="0"/>
              <a:t>The AP serves as the interface to the distribution system (DS) for the non-AP STA after successful association</a:t>
            </a:r>
          </a:p>
          <a:p>
            <a:r>
              <a:rPr lang="en-US" sz="1800" dirty="0"/>
              <a:t>For Multi-link setup, an “association” like multi-link setup signaling exchange is needed</a:t>
            </a:r>
          </a:p>
          <a:p>
            <a:pPr lvl="1"/>
            <a:r>
              <a:rPr lang="en-US" sz="1600" dirty="0"/>
              <a:t>Executed over one link initiated by a multi-link non-AP logical entity with a multi-link AP logical entity</a:t>
            </a:r>
          </a:p>
          <a:p>
            <a:pPr lvl="1"/>
            <a:r>
              <a:rPr lang="en-US" sz="1600" dirty="0"/>
              <a:t>Capability for one or more bidirectional links can be exchanged during the multi-link setup</a:t>
            </a:r>
          </a:p>
          <a:p>
            <a:pPr lvl="1"/>
            <a:r>
              <a:rPr lang="en-US" sz="1600" dirty="0"/>
              <a:t>The multi-link AP logical entity serves as the interface to the distribution system (DS) for the multi-link non-AP logical entity after successful multi-link setup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1049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 of Single Link Association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6370094" y="2504082"/>
            <a:ext cx="864096" cy="79208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 operating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on 2.4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6370094" y="5471243"/>
            <a:ext cx="877014" cy="48197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STA1</a:t>
            </a:r>
          </a:p>
        </p:txBody>
      </p:sp>
      <p:cxnSp>
        <p:nvCxnSpPr>
          <p:cNvPr id="24" name="Straight Arrow Connector 23"/>
          <p:cNvCxnSpPr/>
          <p:nvPr/>
        </p:nvCxnSpPr>
        <p:spPr bwMode="auto">
          <a:xfrm flipV="1">
            <a:off x="6588224" y="3483559"/>
            <a:ext cx="0" cy="18176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7020272" y="3483559"/>
            <a:ext cx="0" cy="18176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Rectangle 28"/>
          <p:cNvSpPr/>
          <p:nvPr/>
        </p:nvSpPr>
        <p:spPr bwMode="auto">
          <a:xfrm>
            <a:off x="4875213" y="3653700"/>
            <a:ext cx="1568995" cy="140492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Association Reques</a:t>
            </a:r>
            <a:r>
              <a:rPr lang="en-US" dirty="0"/>
              <a:t>t frame </a:t>
            </a:r>
            <a:r>
              <a:rPr kumimoji="0" lang="en-US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with capability of non-AP STA1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105347" y="3645024"/>
            <a:ext cx="1566644" cy="139427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Association Response frame for with capability of AP1</a:t>
            </a:r>
            <a:r>
              <a:rPr lang="en-US" dirty="0"/>
              <a:t>, </a:t>
            </a:r>
            <a:r>
              <a:rPr kumimoji="0" lang="en-US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configuration of link 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08" y="2755793"/>
            <a:ext cx="4756316" cy="2664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053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 of Multi-link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6370094" y="2504082"/>
            <a:ext cx="864096" cy="79208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 operating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on 2.4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6370094" y="5471243"/>
            <a:ext cx="877014" cy="48197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STA1</a:t>
            </a:r>
          </a:p>
        </p:txBody>
      </p:sp>
      <p:cxnSp>
        <p:nvCxnSpPr>
          <p:cNvPr id="24" name="Straight Arrow Connector 23"/>
          <p:cNvCxnSpPr/>
          <p:nvPr/>
        </p:nvCxnSpPr>
        <p:spPr bwMode="auto">
          <a:xfrm flipV="1">
            <a:off x="6588224" y="3483559"/>
            <a:ext cx="0" cy="18176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7020272" y="3483559"/>
            <a:ext cx="0" cy="18176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Rectangle 28"/>
          <p:cNvSpPr/>
          <p:nvPr/>
        </p:nvSpPr>
        <p:spPr bwMode="auto">
          <a:xfrm>
            <a:off x="4875213" y="3653700"/>
            <a:ext cx="1568995" cy="140492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Reques</a:t>
            </a:r>
            <a:r>
              <a:rPr lang="en-US" dirty="0"/>
              <a:t>t frame for multi-link setup </a:t>
            </a:r>
            <a:r>
              <a:rPr kumimoji="0" lang="en-US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with capability of non-AP STA1/2/3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105347" y="3645024"/>
            <a:ext cx="1566644" cy="139427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Response frame for multi-link setup with capability of AP1/2/3</a:t>
            </a:r>
            <a:r>
              <a:rPr lang="en-US" dirty="0"/>
              <a:t>, </a:t>
            </a:r>
            <a:r>
              <a:rPr kumimoji="0" lang="en-US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configuration of link 1/2/3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23" y="2780928"/>
            <a:ext cx="4783758" cy="2812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35832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56855</TotalTime>
  <Words>1531</Words>
  <Application>Microsoft Office PowerPoint</Application>
  <PresentationFormat>On-screen Show (4:3)</PresentationFormat>
  <Paragraphs>189</Paragraphs>
  <Slides>21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Qualcomm Office Regular</vt:lpstr>
      <vt:lpstr>Qualcomm Regular</vt:lpstr>
      <vt:lpstr>Times New Roman</vt:lpstr>
      <vt:lpstr>802-11-Submission</vt:lpstr>
      <vt:lpstr>Multi-link Operation Framework</vt:lpstr>
      <vt:lpstr>Abstract</vt:lpstr>
      <vt:lpstr>Terminology Recap [2,4]</vt:lpstr>
      <vt:lpstr>Terminology Recap [2]</vt:lpstr>
      <vt:lpstr>Steering/load balancing Use Case under the Framework [2]</vt:lpstr>
      <vt:lpstr>Aggregation Use case under the Framework [2]</vt:lpstr>
      <vt:lpstr>Multi-link Setup</vt:lpstr>
      <vt:lpstr>Illustration of Single Link Association</vt:lpstr>
      <vt:lpstr>Illustration of Multi-link Setup</vt:lpstr>
      <vt:lpstr>Enable Link</vt:lpstr>
      <vt:lpstr>Multi-link Capability</vt:lpstr>
      <vt:lpstr>Conclusion</vt:lpstr>
      <vt:lpstr>Straw Poll #1</vt:lpstr>
      <vt:lpstr>Straw Poll #2</vt:lpstr>
      <vt:lpstr>Straw Poll #3 – Multi-link Setup</vt:lpstr>
      <vt:lpstr>Straw Poll #4 – Multi-link Capability</vt:lpstr>
      <vt:lpstr>Straw Poll #5 – Link Management</vt:lpstr>
      <vt:lpstr>Motion #1</vt:lpstr>
      <vt:lpstr>Motion 2</vt:lpstr>
      <vt:lpstr>Reference</vt:lpstr>
      <vt:lpstr>Reference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1950</cp:revision>
  <cp:lastPrinted>1998-02-10T13:28:06Z</cp:lastPrinted>
  <dcterms:created xsi:type="dcterms:W3CDTF">2004-12-02T14:01:45Z</dcterms:created>
  <dcterms:modified xsi:type="dcterms:W3CDTF">2019-11-12T07:11:52Z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383dad52-0e35-4f0a-b546-4bbd7ad1483b</vt:lpwstr>
  </property>
  <property fmtid="{D5CDD505-2E9C-101B-9397-08002B2CF9AE}" pid="4" name="CTP_TimeStamp">
    <vt:lpwstr>2019-11-12 07:11:52Z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