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3" r:id="rId16"/>
    <p:sldId id="974" r:id="rId17"/>
    <p:sldId id="975" r:id="rId18"/>
    <p:sldId id="916" r:id="rId19"/>
    <p:sldId id="972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92810" autoAdjust="0"/>
  </p:normalViewPr>
  <p:slideViewPr>
    <p:cSldViewPr>
      <p:cViewPr varScale="1">
        <p:scale>
          <a:sx n="75" d="100"/>
          <a:sy n="75" d="100"/>
        </p:scale>
        <p:origin x="9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9/17/2019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802.11-19/0773r4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 smtClean="0"/>
              <a:t>Yes: 54 </a:t>
            </a:r>
          </a:p>
          <a:p>
            <a:r>
              <a:rPr lang="en-US" dirty="0" smtClean="0"/>
              <a:t>No: 17</a:t>
            </a:r>
          </a:p>
          <a:p>
            <a:r>
              <a:rPr lang="en-US" dirty="0" smtClean="0"/>
              <a:t>Abstain: many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 smtClean="0"/>
              <a:t>NOTE </a:t>
            </a:r>
            <a:r>
              <a:rPr lang="en-US" sz="1800" dirty="0"/>
              <a:t>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</a:t>
            </a:r>
            <a:r>
              <a:rPr lang="en-US" dirty="0" smtClean="0"/>
              <a:t>5 – Link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4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56772</TotalTime>
  <Words>1341</Words>
  <Application>Microsoft Office PowerPoint</Application>
  <PresentationFormat>On-screen Show (4:3)</PresentationFormat>
  <Paragraphs>169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 – Multi-link Setup</vt:lpstr>
      <vt:lpstr>Straw Poll #4 – Multi-link Capability</vt:lpstr>
      <vt:lpstr>Straw Poll #5 – Link Management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1920</cp:revision>
  <cp:lastPrinted>1998-02-10T13:28:06Z</cp:lastPrinted>
  <dcterms:created xsi:type="dcterms:W3CDTF">2004-12-02T14:01:45Z</dcterms:created>
  <dcterms:modified xsi:type="dcterms:W3CDTF">2019-09-17T04:52:48Z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2019-09-17 04:52:48Z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