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16" r:id="rId18"/>
    <p:sldId id="972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92810" autoAdjust="0"/>
  </p:normalViewPr>
  <p:slideViewPr>
    <p:cSldViewPr>
      <p:cViewPr varScale="1">
        <p:scale>
          <a:sx n="75" d="100"/>
          <a:sy n="75" d="100"/>
        </p:scale>
        <p:origin x="9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 </a:t>
            </a:r>
            <a:r>
              <a:rPr lang="en-US" dirty="0" smtClean="0"/>
              <a:t>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56764</TotalTime>
  <Words>1321</Words>
  <Application>Microsoft Office PowerPoint</Application>
  <PresentationFormat>On-screen Show (4:3)</PresentationFormat>
  <Paragraphs>165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1915</cp:revision>
  <cp:lastPrinted>1998-02-10T13:28:06Z</cp:lastPrinted>
  <dcterms:created xsi:type="dcterms:W3CDTF">2004-12-02T14:01:45Z</dcterms:created>
  <dcterms:modified xsi:type="dcterms:W3CDTF">2019-09-13T22:52:10Z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2019-09-13 22:52:09Z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