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1" r:id="rId2"/>
    <p:sldId id="292" r:id="rId3"/>
    <p:sldId id="294" r:id="rId4"/>
    <p:sldId id="295" r:id="rId5"/>
    <p:sldId id="297" r:id="rId6"/>
    <p:sldId id="298" r:id="rId7"/>
    <p:sldId id="299" r:id="rId8"/>
    <p:sldId id="296" r:id="rId9"/>
    <p:sldId id="293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2593" autoAdjust="0"/>
  </p:normalViewPr>
  <p:slideViewPr>
    <p:cSldViewPr>
      <p:cViewPr varScale="1">
        <p:scale>
          <a:sx n="55" d="100"/>
          <a:sy n="55" d="100"/>
        </p:scale>
        <p:origin x="979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2338" y="5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Alan Jauh (</a:t>
            </a:r>
            <a:r>
              <a:rPr lang="en-GB" altLang="ja-JP" dirty="0" err="1" smtClean="0"/>
              <a:t>Unisoc</a:t>
            </a:r>
            <a:r>
              <a:rPr lang="en-GB" altLang="ja-JP" dirty="0" smtClean="0"/>
              <a:t>)</a:t>
            </a:r>
            <a:endParaRPr lang="en-GB" altLang="ja-JP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802.11-19/0760r0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ja-JP" dirty="0" smtClean="0"/>
              <a:t>Multi-Band Opinion</a:t>
            </a:r>
            <a:endParaRPr kumimoji="1" lang="ja-JP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</a:t>
            </a:r>
            <a:r>
              <a:rPr lang="en-GB" sz="2000" b="0" kern="0" dirty="0" smtClean="0"/>
              <a:t>2019-05-08</a:t>
            </a:r>
            <a:endParaRPr lang="en-GB" sz="2000" b="0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341415"/>
              </p:ext>
            </p:extLst>
          </p:nvPr>
        </p:nvGraphicFramePr>
        <p:xfrm>
          <a:off x="331788" y="2506663"/>
          <a:ext cx="8859837" cy="364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Document" r:id="rId3" imgW="8290118" imgH="3390366" progId="Word.Document.8">
                  <p:embed/>
                </p:oleObj>
              </mc:Choice>
              <mc:Fallback>
                <p:oleObj name="Document" r:id="rId3" imgW="8290118" imgH="33903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2506663"/>
                        <a:ext cx="8859837" cy="364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5536" y="210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03410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The multi-band operation has been discussed during the EHT discussion[1~9]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propose a Joint MAC + multiple concurrent PHY architecture for multi-band operation. As compare to multiple concurrent devices(e.g. 2.4GHz+5GHz devices) case, this proposed architecture can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Reduce worst case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Still be backward compatible to legacy devices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40309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Joint MAC Multiple Concurrent PHY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Assumption: multiple PHY can operate concurrently in different channel(band)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Each packet can TX/RX from one of the allowed channel(s)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each packet can has different allowed channel(s)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Example of the key concept: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 smtClean="0"/>
              <a:t>A packet that is allowed to be transmitted in channel 1 or channel 2, and this packet is prepared in both queuing lists of channel 1 and channel 2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 smtClean="0"/>
              <a:t>If this packet is transmitted via one of the channel (e.g. channel 1), then remove this packet from the other queuing list (channel 2)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71151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(1/)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17" name="矩形 16"/>
          <p:cNvSpPr/>
          <p:nvPr/>
        </p:nvSpPr>
        <p:spPr bwMode="auto">
          <a:xfrm>
            <a:off x="5903354" y="33569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903354" y="314096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903354" y="2930640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903354" y="271155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903354" y="24985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839458" y="2835200"/>
            <a:ext cx="1548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Incoming 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4961774" y="53332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4961774" y="5117227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961774" y="4906899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4961774" y="468781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4961774" y="44748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724128" y="4720256"/>
            <a:ext cx="131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1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839458" y="53310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6839458" y="5115004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6839458" y="4904676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6839458" y="468558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6839458" y="44726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609279" y="4725144"/>
            <a:ext cx="1283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2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413195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Simple TX example,  no aggregation, non-</a:t>
            </a:r>
            <a:r>
              <a:rPr lang="en-US" altLang="zh-CN" dirty="0" err="1" smtClean="0"/>
              <a:t>QoS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Two PHYs, one is in channel 1, the other one is in channel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All packets are allowed to be transmitted by any 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The incoming packets are prepared in both queuing lists</a:t>
            </a:r>
          </a:p>
          <a:p>
            <a:pPr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6084168" y="1889333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020272" y="3825412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131533" y="3845767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32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00595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</a:t>
            </a:r>
            <a:r>
              <a:rPr lang="en-US" altLang="zh-CN" dirty="0" smtClean="0"/>
              <a:t>(2/)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17" name="矩形 16"/>
          <p:cNvSpPr/>
          <p:nvPr/>
        </p:nvSpPr>
        <p:spPr bwMode="auto">
          <a:xfrm>
            <a:off x="5903354" y="33569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903354" y="314096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903354" y="2930640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903354" y="271155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903354" y="24985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839458" y="2835200"/>
            <a:ext cx="1548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Incoming 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4961774" y="53332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4961774" y="5117227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sng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1" i="0" u="none" strike="sng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961774" y="4906899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4961774" y="468781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4961774" y="44748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724128" y="4720256"/>
            <a:ext cx="131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1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839458" y="53310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sng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1" i="0" u="none" strike="sng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6839458" y="5115004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6839458" y="4904676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6839458" y="468558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6839458" y="44726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609279" y="4725144"/>
            <a:ext cx="1283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2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413195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If channel 1 acquires the TX opportunity, then packet A is transmitted via channel 1(shown in RED) and it is removed from channel 2 queuing list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If channel 2 acquires the TX opportunity, then packet B is transmitted via channel 2 and </a:t>
            </a:r>
            <a:r>
              <a:rPr lang="en-US" altLang="zh-CN" dirty="0"/>
              <a:t>it is removed from channel </a:t>
            </a:r>
            <a:r>
              <a:rPr lang="en-US" altLang="zh-CN" dirty="0" smtClean="0"/>
              <a:t>1 </a:t>
            </a:r>
            <a:r>
              <a:rPr lang="en-US" altLang="zh-CN" dirty="0"/>
              <a:t>queuing list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6084168" y="1889333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020272" y="3825412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131533" y="3845767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32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14961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</a:t>
            </a:r>
            <a:r>
              <a:rPr lang="en-US" altLang="zh-CN" dirty="0" smtClean="0"/>
              <a:t>(3/)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17" name="矩形 16"/>
          <p:cNvSpPr/>
          <p:nvPr/>
        </p:nvSpPr>
        <p:spPr bwMode="auto">
          <a:xfrm>
            <a:off x="5903354" y="33569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903354" y="314096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903354" y="2930640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903354" y="271155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903354" y="24985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839458" y="2835200"/>
            <a:ext cx="1548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Incoming 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4961774" y="53332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sng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1" i="0" u="none" strike="sng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4961774" y="5117227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sng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1" i="0" u="none" strike="sng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961774" y="4906899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b="1" strike="sngStrike" dirty="0">
                <a:solidFill>
                  <a:schemeClr val="tx1"/>
                </a:solidFill>
              </a:rPr>
              <a:t>C</a:t>
            </a:r>
            <a:endParaRPr kumimoji="0" lang="zh-CN" altLang="en-US" sz="1600" b="1" i="0" u="none" strike="sng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4961774" y="468781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sng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1" i="0" u="none" strike="sng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4961774" y="44748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sng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1" i="0" u="none" strike="sng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724128" y="4720256"/>
            <a:ext cx="131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1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839458" y="53310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6839458" y="5115004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6839458" y="4904676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b="1" dirty="0">
                <a:solidFill>
                  <a:srgbClr val="FF0000"/>
                </a:solidFill>
              </a:rPr>
              <a:t>C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6839458" y="468558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6839458" y="44726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609279" y="4725144"/>
            <a:ext cx="1283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2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413195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If channel 1 is blocked temporarily for some reason, the packets can still be transmitted via channel 2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In this scenario, the traffic assigned in channel 1 might have worst case latency using current method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This proposal can reduce the worst case latency</a:t>
            </a:r>
          </a:p>
          <a:p>
            <a:pPr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6084168" y="1889333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020272" y="3825412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131533" y="3845767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8" name="十字形 7"/>
          <p:cNvSpPr/>
          <p:nvPr/>
        </p:nvSpPr>
        <p:spPr bwMode="auto">
          <a:xfrm rot="2566626">
            <a:off x="5040915" y="5568191"/>
            <a:ext cx="576064" cy="546244"/>
          </a:xfrm>
          <a:prstGeom prst="plus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05399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</a:t>
            </a:r>
            <a:r>
              <a:rPr lang="en-US" altLang="zh-CN" dirty="0" smtClean="0"/>
              <a:t>(4/)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17" name="矩形 16"/>
          <p:cNvSpPr/>
          <p:nvPr/>
        </p:nvSpPr>
        <p:spPr bwMode="auto">
          <a:xfrm>
            <a:off x="5903354" y="33569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903354" y="314096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903354" y="2930640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/>
              <a:t>C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903354" y="271155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903354" y="2498592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839458" y="2835200"/>
            <a:ext cx="1548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Incoming 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4961774" y="53332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4961774" y="5117227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961774" y="4906899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b="1" dirty="0">
                <a:solidFill>
                  <a:srgbClr val="7030A0"/>
                </a:solidFill>
              </a:rPr>
              <a:t>C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4961774" y="468781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4961774" y="44748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724128" y="4720256"/>
            <a:ext cx="131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1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839458" y="53310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6839458" y="5115004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6839458" y="4904676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 smtClean="0"/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6839458" y="468558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6839458" y="44726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609279" y="4725144"/>
            <a:ext cx="1283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2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413195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If packet C and D are allowed to be transmitted via channel 1 only, they will only be prepared in the channel 1 queuing list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The traffic to a legacy device is allowed in its operating channel only</a:t>
            </a:r>
          </a:p>
          <a:p>
            <a:pPr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6084168" y="1889333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020272" y="3825412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131533" y="3845767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32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2910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propose a novel joint MAC and multiple concurrent PHY architecture and use a simple example to present this concept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Next step: more factors need to be considered, e.g. aggregation, </a:t>
            </a:r>
            <a:r>
              <a:rPr lang="en-US" altLang="zh-CN" dirty="0" err="1" smtClean="0"/>
              <a:t>QoS</a:t>
            </a:r>
            <a:r>
              <a:rPr lang="en-US" altLang="zh-CN" dirty="0" smtClean="0"/>
              <a:t>, security, re-transmission, …etc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28996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802.11-18/1155r1 Multi-AP Enhancement and Multi-Band Operations</a:t>
            </a:r>
          </a:p>
          <a:p>
            <a:pPr marL="0" indent="0">
              <a:buNone/>
            </a:pPr>
            <a:r>
              <a:rPr lang="en-US" altLang="ko-KR" sz="2000" dirty="0"/>
              <a:t>[2] 802.11-18/1161r0 EHT Technology Candidate Discussions</a:t>
            </a:r>
          </a:p>
          <a:p>
            <a:pPr marL="0" indent="0">
              <a:buNone/>
            </a:pPr>
            <a:r>
              <a:rPr lang="en-US" altLang="ko-KR" sz="2000" dirty="0"/>
              <a:t>[3] 802.11-18/1171r0 View on EHT Objectives and Technologies</a:t>
            </a:r>
          </a:p>
          <a:p>
            <a:pPr marL="0" indent="0">
              <a:buNone/>
            </a:pPr>
            <a:r>
              <a:rPr lang="en-US" altLang="ko-KR" sz="2000" dirty="0"/>
              <a:t>[4] 802.11-18/1518r0 EHT Multi-Channel Operation</a:t>
            </a:r>
          </a:p>
          <a:p>
            <a:pPr marL="0" indent="0">
              <a:buNone/>
            </a:pPr>
            <a:r>
              <a:rPr lang="en-US" altLang="ko-KR" sz="2000" dirty="0"/>
              <a:t>[5] 802.11-18/1525r1 EHT features for Multi-Band </a:t>
            </a:r>
            <a:r>
              <a:rPr lang="en-US" altLang="ko-KR" sz="2000" dirty="0" smtClean="0"/>
              <a:t>Operation</a:t>
            </a:r>
          </a:p>
          <a:p>
            <a:pPr marL="0" indent="0">
              <a:buNone/>
            </a:pPr>
            <a:r>
              <a:rPr lang="en-US" altLang="zh-TW" sz="2000" dirty="0" smtClean="0"/>
              <a:t>[6]</a:t>
            </a:r>
            <a:r>
              <a:rPr lang="zh-TW" altLang="en-US" sz="2000" dirty="0" smtClean="0"/>
              <a:t> </a:t>
            </a:r>
            <a:r>
              <a:rPr lang="en-US" altLang="ko-KR" sz="2000" dirty="0" smtClean="0"/>
              <a:t>802.11-18/1908r0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Overview 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of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Full </a:t>
            </a:r>
            <a:r>
              <a:rPr lang="en-US" altLang="ko-KR" sz="2000">
                <a:solidFill>
                  <a:schemeClr val="tx1"/>
                </a:solidFill>
                <a:ea typeface="굴림" panose="020B0600000101010101" pitchFamily="50" charset="-127"/>
              </a:rPr>
              <a:t>Duplex </a:t>
            </a:r>
            <a:r>
              <a:rPr lang="en-US" altLang="ko-KR" sz="2000" smtClean="0">
                <a:solidFill>
                  <a:schemeClr val="tx1"/>
                </a:solidFill>
                <a:ea typeface="굴림" panose="020B0600000101010101" pitchFamily="50" charset="-127"/>
              </a:rPr>
              <a:t>over</a:t>
            </a:r>
          </a:p>
          <a:p>
            <a:pPr marL="0" indent="0">
              <a:buNone/>
            </a:pPr>
            <a:r>
              <a:rPr lang="en-US" altLang="ko-KR" sz="2000" smtClean="0">
                <a:solidFill>
                  <a:schemeClr val="tx1"/>
                </a:solidFill>
                <a:ea typeface="굴림" panose="020B0600000101010101" pitchFamily="50" charset="-127"/>
              </a:rPr>
              <a:t>Multi- 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Band (FD-MB) for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EHT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[7] </a:t>
            </a:r>
            <a:r>
              <a:rPr lang="en-US" altLang="ko-KR" sz="2000" dirty="0" smtClean="0"/>
              <a:t>802.11-19/108r1 </a:t>
            </a:r>
            <a:r>
              <a:rPr lang="en-US" altLang="zh-CN" sz="2000" dirty="0" smtClean="0"/>
              <a:t>Discussion </a:t>
            </a:r>
            <a:r>
              <a:rPr lang="en-US" altLang="zh-CN" sz="2000" dirty="0"/>
              <a:t>on Multi-Band for </a:t>
            </a:r>
            <a:r>
              <a:rPr lang="en-US" altLang="zh-CN" sz="2000" dirty="0" smtClean="0"/>
              <a:t>EHT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[8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]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802.11-19/367r0 Performance on Multi-band Operation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[9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]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802.11-19/360r0 MAC Architectures for EHT Multi-band Operation</a:t>
            </a: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日期占位符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6321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18239</TotalTime>
  <Words>678</Words>
  <Application>Microsoft Office PowerPoint</Application>
  <PresentationFormat>全屏显示(4:3)</PresentationFormat>
  <Paragraphs>153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 Unicode MS</vt:lpstr>
      <vt:lpstr>Gulim</vt:lpstr>
      <vt:lpstr>MS Gothic</vt:lpstr>
      <vt:lpstr>Arial</vt:lpstr>
      <vt:lpstr>Times New Roman</vt:lpstr>
      <vt:lpstr>Office テーマ</vt:lpstr>
      <vt:lpstr>Document</vt:lpstr>
      <vt:lpstr>Multi-Band Opinion</vt:lpstr>
      <vt:lpstr>Introduction</vt:lpstr>
      <vt:lpstr>Joint MAC Multiple Concurrent PHY</vt:lpstr>
      <vt:lpstr>Example (1/)</vt:lpstr>
      <vt:lpstr>Example (2/)</vt:lpstr>
      <vt:lpstr>Example (3/)</vt:lpstr>
      <vt:lpstr>Example (4/)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Multi-Band Opinion</dc:title>
  <dc:creator>赵育仁 (Alan Jauh)</dc:creator>
  <cp:lastModifiedBy>Jauh, Alan (赵育仁)</cp:lastModifiedBy>
  <cp:revision>50</cp:revision>
  <cp:lastPrinted>1601-01-01T00:00:00Z</cp:lastPrinted>
  <dcterms:created xsi:type="dcterms:W3CDTF">2018-09-03T10:06:00Z</dcterms:created>
  <dcterms:modified xsi:type="dcterms:W3CDTF">2019-05-08T05:38:46Z</dcterms:modified>
</cp:coreProperties>
</file>