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994" r:id="rId3"/>
    <p:sldId id="996" r:id="rId4"/>
    <p:sldId id="984" r:id="rId5"/>
    <p:sldId id="1005" r:id="rId6"/>
    <p:sldId id="1006" r:id="rId7"/>
    <p:sldId id="993" r:id="rId8"/>
    <p:sldId id="1002" r:id="rId9"/>
    <p:sldId id="986" r:id="rId10"/>
    <p:sldId id="1003" r:id="rId11"/>
    <p:sldId id="991" r:id="rId12"/>
    <p:sldId id="999" r:id="rId13"/>
    <p:sldId id="1000" r:id="rId14"/>
    <p:sldId id="989" r:id="rId15"/>
    <p:sldId id="1004" r:id="rId16"/>
    <p:sldId id="1001" r:id="rId17"/>
    <p:sldId id="981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6301" autoAdjust="0"/>
  </p:normalViewPr>
  <p:slideViewPr>
    <p:cSldViewPr>
      <p:cViewPr varScale="1">
        <p:scale>
          <a:sx n="107" d="100"/>
          <a:sy n="107" d="100"/>
        </p:scale>
        <p:origin x="5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744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</a:t>
            </a:r>
            <a:r>
              <a:rPr kumimoji="1" lang="en-US" altLang="ko-KR" sz="1800" b="1" dirty="0" smtClean="0">
                <a:effectLst/>
                <a:cs typeface="+mn-cs"/>
              </a:rPr>
              <a:t>0757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LC MAC submission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81539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 would be </a:t>
            </a:r>
            <a:r>
              <a:rPr lang="en-US" altLang="ko-KR" dirty="0" smtClean="0"/>
              <a:t>reasonable that </a:t>
            </a:r>
            <a:r>
              <a:rPr lang="en-US" altLang="ko-KR" dirty="0"/>
              <a:t>we </a:t>
            </a:r>
            <a:r>
              <a:rPr lang="en-US" altLang="ko-KR" dirty="0" smtClean="0"/>
              <a:t>adopt TWT as </a:t>
            </a:r>
            <a:r>
              <a:rPr lang="en-US" altLang="ko-KR" dirty="0"/>
              <a:t>a </a:t>
            </a:r>
            <a:r>
              <a:rPr lang="en-US" altLang="ko-KR" dirty="0" smtClean="0"/>
              <a:t>main power management in LC</a:t>
            </a:r>
            <a:endParaRPr lang="en-US" altLang="ko-KR" dirty="0"/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TWT is main feature of power save, we have to investigate whether TWT is appropriate for LC because it is quite complicate</a:t>
            </a:r>
          </a:p>
          <a:p>
            <a:pPr lvl="1"/>
            <a:r>
              <a:rPr lang="en-US" altLang="ko-KR" dirty="0"/>
              <a:t>We may revise TWT or adopt some parts of TWT if </a:t>
            </a:r>
            <a:r>
              <a:rPr lang="en-US" altLang="ko-KR" dirty="0" smtClean="0"/>
              <a:t>needed</a:t>
            </a:r>
          </a:p>
          <a:p>
            <a:pPr lvl="1"/>
            <a:r>
              <a:rPr lang="en-US" altLang="ko-KR" dirty="0" smtClean="0"/>
              <a:t>We may consider individual TWT first, and then move to broadcast TWT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00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items for Usage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addition to the PAR document, there are several other </a:t>
            </a:r>
            <a:r>
              <a:rPr lang="en-US" altLang="ko-KR" dirty="0" smtClean="0"/>
              <a:t>items that </a:t>
            </a:r>
            <a:r>
              <a:rPr lang="en-US" altLang="ko-KR" dirty="0"/>
              <a:t>we should consider regarding the Usage document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Interference management</a:t>
            </a:r>
          </a:p>
          <a:p>
            <a:pPr lvl="1"/>
            <a:r>
              <a:rPr lang="en-US" altLang="ko-KR" dirty="0" smtClean="0"/>
              <a:t>Mobility</a:t>
            </a:r>
            <a:endParaRPr lang="en-US" altLang="ko-KR" dirty="0"/>
          </a:p>
          <a:p>
            <a:pPr lvl="1"/>
            <a:r>
              <a:rPr lang="en-US" altLang="ko-KR" dirty="0"/>
              <a:t>Transmit power control</a:t>
            </a:r>
          </a:p>
          <a:p>
            <a:pPr lvl="1"/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Interference management</a:t>
            </a:r>
            <a:br>
              <a:rPr lang="en-US" altLang="ko-KR" dirty="0"/>
            </a:br>
            <a:r>
              <a:rPr lang="en-US" altLang="ko-KR" dirty="0" smtClean="0"/>
              <a:t>&amp; Mobility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Interference </a:t>
            </a:r>
            <a:r>
              <a:rPr lang="en-US" altLang="ko-KR" dirty="0" smtClean="0"/>
              <a:t>management</a:t>
            </a:r>
          </a:p>
          <a:p>
            <a:pPr lvl="1"/>
            <a:r>
              <a:rPr lang="en-US" altLang="ko-KR" dirty="0" smtClean="0"/>
              <a:t>Usage </a:t>
            </a:r>
            <a:r>
              <a:rPr lang="en-US" altLang="ko-KR" dirty="0"/>
              <a:t>model 1, 3, and 4 assume h</a:t>
            </a:r>
            <a:r>
              <a:rPr lang="en-US" altLang="zh-CN" dirty="0"/>
              <a:t>igh levels </a:t>
            </a:r>
            <a:r>
              <a:rPr lang="en-US" altLang="zh-CN" dirty="0" smtClean="0"/>
              <a:t>of LC-OBSS interference</a:t>
            </a:r>
            <a:endParaRPr lang="en-US" altLang="ko-KR" dirty="0"/>
          </a:p>
          <a:p>
            <a:pPr lvl="1"/>
            <a:r>
              <a:rPr lang="en-US" altLang="ko-KR" dirty="0"/>
              <a:t>Non-LC interference (from sunlight, artificial-light, etc.) </a:t>
            </a:r>
            <a:r>
              <a:rPr lang="en-US" altLang="ko-KR" dirty="0" smtClean="0"/>
              <a:t>and LC-P2P interference shall </a:t>
            </a:r>
            <a:r>
              <a:rPr lang="en-US" altLang="ko-KR" dirty="0"/>
              <a:t>also be considered</a:t>
            </a:r>
          </a:p>
          <a:p>
            <a:r>
              <a:rPr lang="en-US" altLang="ko-KR" dirty="0" smtClean="0"/>
              <a:t>Mobility</a:t>
            </a:r>
          </a:p>
          <a:p>
            <a:pPr lvl="1"/>
            <a:r>
              <a:rPr lang="en-US" altLang="ko-KR" dirty="0"/>
              <a:t>STAs can move in Usage model 1 and </a:t>
            </a:r>
            <a:r>
              <a:rPr lang="en-US" altLang="ko-KR" dirty="0" smtClean="0"/>
              <a:t>3</a:t>
            </a:r>
          </a:p>
          <a:p>
            <a:r>
              <a:rPr lang="en-US" altLang="ko-KR" dirty="0" smtClean="0"/>
              <a:t>So </a:t>
            </a:r>
            <a:r>
              <a:rPr lang="en-US" altLang="ko-KR" dirty="0"/>
              <a:t>we may needs cooperation between APs to handle OBSS interference and support mobility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3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Transmit power control</a:t>
            </a:r>
            <a:br>
              <a:rPr lang="en-US" altLang="ko-KR" dirty="0"/>
            </a:br>
            <a:r>
              <a:rPr lang="en-US" altLang="ko-KR" dirty="0" smtClean="0"/>
              <a:t>&amp; </a:t>
            </a:r>
            <a:r>
              <a:rPr lang="en-US" altLang="ko-KR" dirty="0" err="1"/>
              <a:t>QoS</a:t>
            </a:r>
            <a:r>
              <a:rPr lang="en-US" altLang="ko-KR" dirty="0"/>
              <a:t> </a:t>
            </a:r>
            <a:r>
              <a:rPr lang="en-US" altLang="ko-KR" dirty="0" smtClean="0"/>
              <a:t>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Transmit </a:t>
            </a:r>
            <a:r>
              <a:rPr lang="en-US" altLang="ko-KR" dirty="0"/>
              <a:t>power control</a:t>
            </a:r>
          </a:p>
          <a:p>
            <a:pPr lvl="1"/>
            <a:r>
              <a:rPr lang="en-US" altLang="ko-KR" dirty="0" smtClean="0"/>
              <a:t>Both AP and STA need to support variety of </a:t>
            </a:r>
            <a:r>
              <a:rPr lang="en-US" altLang="zh-CN" dirty="0" smtClean="0"/>
              <a:t>illuminance levels </a:t>
            </a:r>
          </a:p>
          <a:p>
            <a:pPr lvl="1"/>
            <a:r>
              <a:rPr lang="en-US" altLang="zh-CN" dirty="0"/>
              <a:t>Recommended illuminance </a:t>
            </a:r>
            <a:r>
              <a:rPr lang="en-US" altLang="zh-CN" dirty="0" smtClean="0"/>
              <a:t>varies from 50 to 160k lux </a:t>
            </a:r>
          </a:p>
          <a:p>
            <a:pPr lvl="1"/>
            <a:r>
              <a:rPr lang="en-US" altLang="zh-CN" dirty="0"/>
              <a:t>Distance between AP and STA ranges from </a:t>
            </a:r>
            <a:r>
              <a:rPr lang="en-US" altLang="zh-CN" dirty="0" smtClean="0"/>
              <a:t>3 ~ 20 meters</a:t>
            </a:r>
            <a:endParaRPr lang="en-US" altLang="zh-CN" dirty="0"/>
          </a:p>
          <a:p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</a:p>
          <a:p>
            <a:pPr lvl="1"/>
            <a:r>
              <a:rPr lang="en-US" altLang="ko-KR" dirty="0" smtClean="0"/>
              <a:t>LC has to support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traffic such as Video</a:t>
            </a:r>
            <a:r>
              <a:rPr lang="en-US" altLang="ko-KR" dirty="0"/>
              <a:t>, Audio, </a:t>
            </a:r>
            <a:r>
              <a:rPr lang="en-US" altLang="ko-KR" dirty="0" smtClean="0"/>
              <a:t>Teleconference, etc.</a:t>
            </a:r>
          </a:p>
          <a:p>
            <a:pPr lvl="1"/>
            <a:r>
              <a:rPr lang="en-US" altLang="ko-KR" dirty="0" smtClean="0"/>
              <a:t>Each traffic type has different maximum throughput, latency, reliability requirement</a:t>
            </a:r>
          </a:p>
          <a:p>
            <a:r>
              <a:rPr lang="en-US" altLang="ko-KR" dirty="0" smtClean="0"/>
              <a:t>We may reuse TPC and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feature which are defined in the latest 802.11 spec</a:t>
            </a:r>
          </a:p>
          <a:p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26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IEEE 802.11ax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11ax </a:t>
            </a:r>
            <a:r>
              <a:rPr lang="en-US" altLang="ko-KR" dirty="0" smtClean="0"/>
              <a:t>is a state-of-the-art system in 802.11 standard family and it defines following new features</a:t>
            </a:r>
          </a:p>
          <a:p>
            <a:pPr lvl="1"/>
            <a:r>
              <a:rPr lang="en-US" altLang="ko-KR" dirty="0" smtClean="0"/>
              <a:t>OFDMA</a:t>
            </a:r>
            <a:endParaRPr lang="en-US" altLang="ko-KR" dirty="0"/>
          </a:p>
          <a:p>
            <a:pPr lvl="1"/>
            <a:r>
              <a:rPr lang="en-US" altLang="ko-KR" dirty="0" smtClean="0"/>
              <a:t>Spatial Reuse</a:t>
            </a:r>
          </a:p>
          <a:p>
            <a:pPr lvl="1"/>
            <a:r>
              <a:rPr lang="en-US" altLang="ko-KR" dirty="0" smtClean="0"/>
              <a:t>UL MU-MIMO</a:t>
            </a:r>
          </a:p>
          <a:p>
            <a:pPr lvl="1"/>
            <a:r>
              <a:rPr lang="en-US" altLang="ko-KR" dirty="0" smtClean="0"/>
              <a:t>Trigger based access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18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</a:t>
            </a:r>
            <a:r>
              <a:rPr lang="en-US" altLang="ko-KR" dirty="0" smtClean="0"/>
              <a:t>802.11ax MAC adaptation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Most of the 11ax MAC features are based on multi-user operation</a:t>
            </a:r>
          </a:p>
          <a:p>
            <a:pPr lvl="1"/>
            <a:r>
              <a:rPr lang="en-US" altLang="ko-KR" dirty="0" smtClean="0"/>
              <a:t>Even </a:t>
            </a:r>
            <a:r>
              <a:rPr lang="en-US" altLang="ko-KR" dirty="0"/>
              <a:t>though we don’t take MU operation into account, OFDMA and trigger based access can be useful to allocate TXOP to STA by AP </a:t>
            </a:r>
            <a:endParaRPr lang="ko-KR" altLang="en-US" dirty="0"/>
          </a:p>
          <a:p>
            <a:pPr lvl="1"/>
            <a:r>
              <a:rPr lang="en-US" altLang="ko-KR" dirty="0" smtClean="0"/>
              <a:t>Also we may revise OFDMA for single user</a:t>
            </a:r>
          </a:p>
          <a:p>
            <a:pPr lvl="1"/>
            <a:r>
              <a:rPr lang="en-US" altLang="ko-KR" dirty="0" smtClean="0"/>
              <a:t>SR and UL MU-MIMO do </a:t>
            </a:r>
            <a:r>
              <a:rPr lang="en-US" altLang="ko-KR" dirty="0"/>
              <a:t>not seem to fit </a:t>
            </a:r>
            <a:r>
              <a:rPr lang="en-US" altLang="ko-KR" dirty="0" smtClean="0"/>
              <a:t>LC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88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several MAC features for designing LC MAC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access, </a:t>
            </a:r>
            <a:r>
              <a:rPr lang="en-US" altLang="ko-KR" dirty="0" smtClean="0"/>
              <a:t>OBSS, Power </a:t>
            </a:r>
            <a:r>
              <a:rPr lang="en-US" altLang="ko-KR" dirty="0"/>
              <a:t>management </a:t>
            </a:r>
            <a:r>
              <a:rPr lang="en-US" altLang="ko-KR" dirty="0" smtClean="0"/>
              <a:t>(PAR document)</a:t>
            </a:r>
          </a:p>
          <a:p>
            <a:pPr lvl="1"/>
            <a:r>
              <a:rPr lang="en-US" altLang="ko-KR" dirty="0" smtClean="0"/>
              <a:t>Interference management, Mobility, Transmit </a:t>
            </a:r>
            <a:r>
              <a:rPr lang="en-US" altLang="ko-KR" dirty="0"/>
              <a:t>power </a:t>
            </a:r>
            <a:r>
              <a:rPr lang="en-US" altLang="ko-KR" dirty="0" smtClean="0"/>
              <a:t>control,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(Usage document)</a:t>
            </a:r>
          </a:p>
          <a:p>
            <a:pPr lvl="1"/>
            <a:r>
              <a:rPr lang="en-US" altLang="ko-KR" dirty="0" smtClean="0"/>
              <a:t>OFDMA, Spatial Reuse, UL MU-MIMO, Trigger </a:t>
            </a:r>
            <a:r>
              <a:rPr lang="en-US" altLang="ko-KR" dirty="0"/>
              <a:t>based </a:t>
            </a:r>
            <a:r>
              <a:rPr lang="en-US" altLang="ko-KR" dirty="0" smtClean="0"/>
              <a:t>access (11ax)</a:t>
            </a:r>
            <a:endParaRPr lang="en-US" altLang="ko-KR" dirty="0"/>
          </a:p>
          <a:p>
            <a:r>
              <a:rPr lang="en-US" altLang="ko-KR" dirty="0"/>
              <a:t>We may reuse the mentioned features as much as possible </a:t>
            </a:r>
          </a:p>
          <a:p>
            <a:pPr lvl="1"/>
            <a:r>
              <a:rPr lang="en-US" altLang="ko-KR" b="0" dirty="0" smtClean="0"/>
              <a:t>However, we </a:t>
            </a:r>
            <a:r>
              <a:rPr lang="en-US" altLang="ko-KR" dirty="0" smtClean="0"/>
              <a:t>may have to revise</a:t>
            </a:r>
            <a:r>
              <a:rPr lang="en-US" altLang="ko-KR" b="0" dirty="0" smtClean="0"/>
              <a:t> them </a:t>
            </a:r>
            <a:r>
              <a:rPr lang="en-US" altLang="ko-KR" b="0" dirty="0"/>
              <a:t>according to </a:t>
            </a:r>
            <a:r>
              <a:rPr lang="en-US" altLang="ko-KR" b="0" dirty="0" smtClean="0"/>
              <a:t>the characteristic of light communication</a:t>
            </a:r>
          </a:p>
          <a:p>
            <a:r>
              <a:rPr lang="en-US" altLang="ko-KR" dirty="0"/>
              <a:t>It will </a:t>
            </a:r>
            <a:r>
              <a:rPr lang="en-US" altLang="ko-KR" dirty="0" smtClean="0"/>
              <a:t>be proposed in July meeting </a:t>
            </a:r>
            <a:r>
              <a:rPr lang="en-US" altLang="ko-KR" dirty="0"/>
              <a:t>what </a:t>
            </a:r>
            <a:r>
              <a:rPr lang="en-US" altLang="ko-KR" dirty="0" smtClean="0"/>
              <a:t>features will </a:t>
            </a:r>
            <a:r>
              <a:rPr lang="en-US" altLang="ko-KR" dirty="0"/>
              <a:t>be modified and incorporated into the </a:t>
            </a:r>
            <a:r>
              <a:rPr lang="en-US" altLang="ko-KR" dirty="0" smtClean="0"/>
              <a:t>LC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11-18-2039-03-00bb-tgbb-call-for-proposals.doc</a:t>
            </a:r>
          </a:p>
          <a:p>
            <a:pPr marL="0" indent="0">
              <a:buNone/>
            </a:pPr>
            <a:r>
              <a:rPr lang="en-US" altLang="ko-KR" dirty="0"/>
              <a:t>[2] 11-17-1604-10-00lc-a-par-proposal-for-light-communications.pdf </a:t>
            </a:r>
          </a:p>
          <a:p>
            <a:pPr marL="0" indent="0">
              <a:buNone/>
            </a:pPr>
            <a:r>
              <a:rPr lang="en-US" altLang="ko-KR" dirty="0" smtClean="0"/>
              <a:t>[3] 11-18-1109-05-00bb-lc-usage-model-document.pptx</a:t>
            </a:r>
          </a:p>
          <a:p>
            <a:pPr marL="0" indent="0">
              <a:buNone/>
            </a:pPr>
            <a:r>
              <a:rPr lang="en-US" altLang="ko-KR" dirty="0" smtClean="0"/>
              <a:t>[4] 11-14-1161-03-00ax-parameters-for-power-save-mechanisms.pptx</a:t>
            </a:r>
          </a:p>
          <a:p>
            <a:pPr marL="0" indent="0">
              <a:buNone/>
            </a:pPr>
            <a:r>
              <a:rPr lang="en-US" altLang="ko-KR" dirty="0" smtClean="0"/>
              <a:t>[5] IEEE 802.11ax D4.0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submission is response of call for proposal [1] </a:t>
            </a:r>
          </a:p>
          <a:p>
            <a:r>
              <a:rPr lang="en-US" altLang="ko-KR" dirty="0" smtClean="0"/>
              <a:t>We will address a </a:t>
            </a:r>
            <a:r>
              <a:rPr lang="en-US" altLang="ko-KR" dirty="0"/>
              <a:t>number of issues for designing the LC </a:t>
            </a:r>
            <a:r>
              <a:rPr lang="en-US" altLang="ko-KR" dirty="0" smtClean="0"/>
              <a:t>MAC</a:t>
            </a:r>
          </a:p>
          <a:p>
            <a:r>
              <a:rPr lang="en-US" altLang="ko-KR" dirty="0" smtClean="0"/>
              <a:t>Detail MAC proposal will be submitted in July meeting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11bb MAC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we design MAC layer for LC</a:t>
            </a:r>
            <a:r>
              <a:rPr lang="en-US" altLang="ko-KR" dirty="0"/>
              <a:t>, </a:t>
            </a:r>
            <a:r>
              <a:rPr lang="en-US" altLang="ko-KR" dirty="0" smtClean="0"/>
              <a:t>there </a:t>
            </a:r>
            <a:r>
              <a:rPr lang="en-US" altLang="ko-KR" dirty="0"/>
              <a:t>are two most important </a:t>
            </a:r>
            <a:r>
              <a:rPr lang="en-US" altLang="ko-KR" dirty="0" smtClean="0"/>
              <a:t>documents we </a:t>
            </a:r>
            <a:r>
              <a:rPr lang="en-US" altLang="ko-KR" dirty="0"/>
              <a:t>should </a:t>
            </a:r>
            <a:r>
              <a:rPr lang="en-US" altLang="ko-KR" dirty="0" smtClean="0"/>
              <a:t>consider</a:t>
            </a:r>
          </a:p>
          <a:p>
            <a:pPr lvl="1"/>
            <a:r>
              <a:rPr lang="en-US" altLang="ko-KR" dirty="0" smtClean="0"/>
              <a:t>PAR document [2]</a:t>
            </a:r>
          </a:p>
          <a:p>
            <a:pPr lvl="1"/>
            <a:r>
              <a:rPr lang="en-US" altLang="ko-KR" dirty="0" smtClean="0"/>
              <a:t>Usage model document [3]</a:t>
            </a:r>
          </a:p>
          <a:p>
            <a:r>
              <a:rPr lang="en-US" altLang="ko-KR" dirty="0" smtClean="0"/>
              <a:t>So, we will focus on these two documents and address possible MAC features which are related with two documents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8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 document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5.2.b Scope of the project: </a:t>
            </a:r>
            <a:r>
              <a:rPr lang="en-US" altLang="ko-KR" b="0" dirty="0"/>
              <a:t>This amendment specifies a new PHY layer and modifications to the IEEE 802.11 MAC that enable operation </a:t>
            </a:r>
            <a:r>
              <a:rPr lang="en-US" altLang="ko-KR" b="0" dirty="0" smtClean="0"/>
              <a:t>of wireless </a:t>
            </a:r>
            <a:r>
              <a:rPr lang="en-US" altLang="ko-KR" b="0" dirty="0"/>
              <a:t>light communications (LC</a:t>
            </a:r>
            <a:r>
              <a:rPr lang="en-US" altLang="ko-KR" b="0" dirty="0" smtClean="0"/>
              <a:t>)</a:t>
            </a:r>
            <a:endParaRPr lang="en-US" altLang="ko-KR" dirty="0"/>
          </a:p>
          <a:p>
            <a:pPr lvl="1"/>
            <a:r>
              <a:rPr lang="en-US" altLang="ko-KR" dirty="0" smtClean="0"/>
              <a:t>(PHY description)</a:t>
            </a:r>
          </a:p>
          <a:p>
            <a:pPr lvl="1"/>
            <a:r>
              <a:rPr lang="en-US" altLang="ko-KR" dirty="0" smtClean="0"/>
              <a:t>This </a:t>
            </a:r>
            <a:r>
              <a:rPr lang="en-US" altLang="ko-KR" dirty="0"/>
              <a:t>amendment specifies changes to the IEEE 802.11 MAC that are limited to the following:</a:t>
            </a:r>
          </a:p>
          <a:p>
            <a:pPr lvl="2"/>
            <a:r>
              <a:rPr lang="en-US" altLang="ko-KR" dirty="0"/>
              <a:t>1) Hybrid coordination function (HCF) channel access, </a:t>
            </a:r>
          </a:p>
          <a:p>
            <a:pPr lvl="2"/>
            <a:r>
              <a:rPr lang="en-US" altLang="ko-KR" dirty="0"/>
              <a:t>2) Overlapping basic service set (OBSS) detection and coexistence,</a:t>
            </a:r>
          </a:p>
          <a:p>
            <a:pPr lvl="2"/>
            <a:r>
              <a:rPr lang="en-US" altLang="ko-KR" dirty="0"/>
              <a:t>3) Existing power management modes of operation (excluding new modes), and modifications to other clauses necessary to support these changes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MAC item in PAR:</a:t>
            </a:r>
            <a:br>
              <a:rPr lang="en-US" altLang="ko-KR" dirty="0"/>
            </a:br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we design channel access for LC, followings are needed to be addressed </a:t>
            </a:r>
          </a:p>
          <a:p>
            <a:pPr lvl="1"/>
            <a:r>
              <a:rPr lang="en-US" altLang="ko-KR" dirty="0" smtClean="0"/>
              <a:t>Light </a:t>
            </a:r>
            <a:r>
              <a:rPr lang="en-US" altLang="ko-KR" dirty="0"/>
              <a:t>waves have a strong </a:t>
            </a:r>
            <a:r>
              <a:rPr lang="en-US" altLang="ko-KR" dirty="0" smtClean="0"/>
              <a:t>straightness so that carrier </a:t>
            </a:r>
            <a:r>
              <a:rPr lang="en-US" altLang="ko-KR" dirty="0"/>
              <a:t>sensing sometimes may not work well </a:t>
            </a:r>
          </a:p>
          <a:p>
            <a:pPr lvl="1"/>
            <a:r>
              <a:rPr lang="en-US" altLang="ko-KR" dirty="0"/>
              <a:t>STAs cannot be heard from each other, which can lead to collision at UL transmission</a:t>
            </a:r>
          </a:p>
          <a:p>
            <a:r>
              <a:rPr lang="en-US" altLang="ko-KR" dirty="0" smtClean="0"/>
              <a:t>So we can consider contention-free access scheme which is managed by the AP</a:t>
            </a:r>
          </a:p>
          <a:p>
            <a:pPr lvl="1"/>
            <a:r>
              <a:rPr lang="en-US" altLang="ko-KR" dirty="0" smtClean="0"/>
              <a:t>IEEE 802.11ad/ay </a:t>
            </a:r>
            <a:r>
              <a:rPr lang="en-US" altLang="ko-KR" dirty="0"/>
              <a:t>defines contention-free access scheme (SP access) which is allocated by AP</a:t>
            </a:r>
          </a:p>
          <a:p>
            <a:pPr lvl="1"/>
            <a:r>
              <a:rPr lang="en-US" altLang="ko-KR" dirty="0" smtClean="0"/>
              <a:t>IEEE 802.15.7/13 defines contention-free period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2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EDCA </a:t>
            </a:r>
            <a:r>
              <a:rPr lang="en-US" altLang="ko-KR" dirty="0"/>
              <a:t>is also required </a:t>
            </a:r>
            <a:r>
              <a:rPr lang="en-US" altLang="ko-KR" dirty="0" smtClean="0"/>
              <a:t>for non-AP STA to </a:t>
            </a:r>
            <a:r>
              <a:rPr lang="en-US" altLang="ko-KR" dirty="0"/>
              <a:t>support </a:t>
            </a:r>
            <a:r>
              <a:rPr lang="en-US" altLang="ko-KR" dirty="0" smtClean="0"/>
              <a:t>some operations which may not be fully managed by the AP</a:t>
            </a:r>
          </a:p>
          <a:p>
            <a:pPr lvl="1"/>
            <a:r>
              <a:rPr lang="en-US" altLang="ko-KR" dirty="0" smtClean="0"/>
              <a:t>Scanning/discovery</a:t>
            </a:r>
          </a:p>
          <a:p>
            <a:pPr lvl="1"/>
            <a:r>
              <a:rPr lang="en-US" altLang="ko-KR" dirty="0" smtClean="0"/>
              <a:t>BSS initial access </a:t>
            </a:r>
            <a:endParaRPr lang="en-US" altLang="ko-KR" dirty="0"/>
          </a:p>
          <a:p>
            <a:pPr lvl="1"/>
            <a:r>
              <a:rPr lang="en-US" altLang="ko-KR" dirty="0" smtClean="0"/>
              <a:t>UL urgent transmission</a:t>
            </a:r>
            <a:endParaRPr lang="en-US" altLang="ko-KR" dirty="0"/>
          </a:p>
          <a:p>
            <a:pPr lvl="1"/>
            <a:r>
              <a:rPr lang="en-US" altLang="ko-KR" dirty="0" smtClean="0"/>
              <a:t>Handover</a:t>
            </a:r>
          </a:p>
          <a:p>
            <a:pPr lvl="1"/>
            <a:r>
              <a:rPr lang="en-US" altLang="ko-KR" dirty="0" smtClean="0"/>
              <a:t>Etc..</a:t>
            </a:r>
          </a:p>
          <a:p>
            <a:r>
              <a:rPr lang="en-US" altLang="ko-KR" dirty="0" smtClean="0"/>
              <a:t>Besides, all </a:t>
            </a:r>
            <a:r>
              <a:rPr lang="en-US" altLang="ko-KR" dirty="0"/>
              <a:t>legacy 802.11 AP/STA are implemented with </a:t>
            </a:r>
            <a:r>
              <a:rPr lang="en-US" altLang="ko-KR" dirty="0" smtClean="0"/>
              <a:t>EDCA, so we can reuse easily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OBSS </a:t>
            </a:r>
            <a:r>
              <a:rPr lang="en-US" altLang="ko-KR" dirty="0"/>
              <a:t>detection and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IEEE 802.11 standard family defines followings to handle OBSS</a:t>
            </a:r>
          </a:p>
          <a:p>
            <a:pPr lvl="1"/>
            <a:r>
              <a:rPr lang="en-US" altLang="ko-KR" dirty="0"/>
              <a:t>Fast BSS transition </a:t>
            </a:r>
            <a:r>
              <a:rPr lang="en-US" altLang="ko-KR" dirty="0" smtClean="0"/>
              <a:t>defined by </a:t>
            </a:r>
            <a:r>
              <a:rPr lang="en-US" altLang="ko-KR" dirty="0"/>
              <a:t>11r</a:t>
            </a:r>
          </a:p>
          <a:p>
            <a:pPr lvl="1"/>
            <a:r>
              <a:rPr lang="en-US" altLang="ko-KR" dirty="0" smtClean="0"/>
              <a:t>OBSS management </a:t>
            </a:r>
            <a:r>
              <a:rPr lang="en-US" altLang="ko-KR" dirty="0"/>
              <a:t>defined by </a:t>
            </a:r>
            <a:r>
              <a:rPr lang="en-US" altLang="ko-KR" dirty="0" smtClean="0"/>
              <a:t>11aa</a:t>
            </a:r>
          </a:p>
          <a:p>
            <a:pPr lvl="1"/>
            <a:r>
              <a:rPr lang="en-US" altLang="ko-KR" dirty="0"/>
              <a:t>BSS color defined by 11ah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Fast initial link setup </a:t>
            </a:r>
            <a:r>
              <a:rPr lang="en-US" altLang="ko-KR" dirty="0"/>
              <a:t>defined by </a:t>
            </a:r>
            <a:r>
              <a:rPr lang="en-US" altLang="ko-KR" dirty="0" smtClean="0"/>
              <a:t>11ai</a:t>
            </a:r>
          </a:p>
          <a:p>
            <a:pPr lvl="1"/>
            <a:r>
              <a:rPr lang="en-US" altLang="ko-KR" dirty="0" smtClean="0"/>
              <a:t>Spatial reuse by </a:t>
            </a:r>
            <a:r>
              <a:rPr lang="en-US" altLang="ko-KR" dirty="0"/>
              <a:t>defined 11ax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2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LC OBSS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BSS color can be easily adopted in LC </a:t>
            </a:r>
            <a:endParaRPr lang="en-US" altLang="ko-KR" dirty="0" smtClean="0"/>
          </a:p>
          <a:p>
            <a:r>
              <a:rPr lang="en-US" altLang="ko-KR" dirty="0" smtClean="0"/>
              <a:t>However</a:t>
            </a:r>
            <a:r>
              <a:rPr lang="en-US" altLang="ko-KR" dirty="0" smtClean="0"/>
              <a:t>, the others seem complicate that they may be unlikely to be adopted in LC </a:t>
            </a:r>
            <a:r>
              <a:rPr lang="en-US" altLang="ko-KR" dirty="0" smtClean="0"/>
              <a:t>MAC</a:t>
            </a:r>
          </a:p>
          <a:p>
            <a:r>
              <a:rPr lang="en-US" altLang="ko-KR" dirty="0" smtClean="0"/>
              <a:t>Also </a:t>
            </a:r>
            <a:r>
              <a:rPr lang="en-US" altLang="ko-KR" dirty="0"/>
              <a:t>we may need </a:t>
            </a:r>
            <a:r>
              <a:rPr lang="en-US" altLang="ko-KR" dirty="0" smtClean="0"/>
              <a:t>a LC oriented handover operation </a:t>
            </a: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mobility in LC networks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0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dirty="0" smtClean="0"/>
              <a:t>We have several existing power saving features in baseline spec as follows</a:t>
            </a:r>
          </a:p>
          <a:p>
            <a:pPr lvl="1"/>
            <a:r>
              <a:rPr lang="en-US" altLang="ko-KR" dirty="0" smtClean="0"/>
              <a:t>PSM, PSP, U-APSD [4]</a:t>
            </a:r>
          </a:p>
          <a:p>
            <a:pPr lvl="1"/>
            <a:r>
              <a:rPr lang="en-US" altLang="ko-KR" dirty="0" smtClean="0"/>
              <a:t>TWT [5]</a:t>
            </a:r>
          </a:p>
          <a:p>
            <a:r>
              <a:rPr lang="en-US" altLang="ko-KR" dirty="0" smtClean="0"/>
              <a:t>TWT which is firstly defined in 11ah has been enhanced by 11ax and considered as main feature of power save</a:t>
            </a:r>
          </a:p>
          <a:p>
            <a:pPr lvl="1"/>
            <a:r>
              <a:rPr lang="en-US" altLang="ko-KR" dirty="0" smtClean="0"/>
              <a:t>TWT </a:t>
            </a:r>
            <a:r>
              <a:rPr lang="en-US" altLang="ko-KR" dirty="0"/>
              <a:t>consists </a:t>
            </a:r>
            <a:r>
              <a:rPr lang="en-US" altLang="ko-KR" dirty="0" smtClean="0"/>
              <a:t>individual TWT </a:t>
            </a:r>
            <a:r>
              <a:rPr lang="en-US" altLang="ko-KR" dirty="0"/>
              <a:t>and </a:t>
            </a:r>
            <a:r>
              <a:rPr lang="en-US" altLang="ko-KR" dirty="0" smtClean="0"/>
              <a:t>broadcast TWT </a:t>
            </a:r>
          </a:p>
          <a:p>
            <a:pPr lvl="1"/>
            <a:r>
              <a:rPr lang="en-US" altLang="ko-KR" dirty="0" smtClean="0"/>
              <a:t>Individual TWT is mandatory in Wi-Fi 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674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234661</TotalTime>
  <Words>1176</Words>
  <Application>Microsoft Office PowerPoint</Application>
  <PresentationFormat>화면 슬라이드 쇼(4:3)</PresentationFormat>
  <Paragraphs>180</Paragraphs>
  <Slides>17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LC MAC submission</vt:lpstr>
      <vt:lpstr>Abstract</vt:lpstr>
      <vt:lpstr>11bb MAC </vt:lpstr>
      <vt:lpstr>PAR document</vt:lpstr>
      <vt:lpstr>1st MAC item in PAR: HCF channel access</vt:lpstr>
      <vt:lpstr>HCF channel access</vt:lpstr>
      <vt:lpstr>2nd MAC item in PAR: OBSS detection and coexistence</vt:lpstr>
      <vt:lpstr>LC OBSS</vt:lpstr>
      <vt:lpstr>3rd MAC item in PAR: Power Management</vt:lpstr>
      <vt:lpstr>Power Management</vt:lpstr>
      <vt:lpstr>Additional items for Usage model</vt:lpstr>
      <vt:lpstr>Interference management &amp; Mobility</vt:lpstr>
      <vt:lpstr>Transmit power control &amp; QoS support</vt:lpstr>
      <vt:lpstr>IEEE 802.11ax</vt:lpstr>
      <vt:lpstr>IEEE 802.11ax MAC adaptation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7151</cp:revision>
  <cp:lastPrinted>2018-10-31T23:27:01Z</cp:lastPrinted>
  <dcterms:created xsi:type="dcterms:W3CDTF">2007-05-21T21:00:37Z</dcterms:created>
  <dcterms:modified xsi:type="dcterms:W3CDTF">2019-05-10T05:19:25Z</dcterms:modified>
</cp:coreProperties>
</file>