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257" r:id="rId3"/>
    <p:sldId id="258" r:id="rId4"/>
    <p:sldId id="259" r:id="rId5"/>
    <p:sldId id="284" r:id="rId6"/>
    <p:sldId id="260" r:id="rId7"/>
    <p:sldId id="261" r:id="rId8"/>
    <p:sldId id="263" r:id="rId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8" autoAdjust="0"/>
    <p:restoredTop sz="89185" autoAdjust="0"/>
  </p:normalViewPr>
  <p:slideViewPr>
    <p:cSldViewPr>
      <p:cViewPr varScale="1">
        <p:scale>
          <a:sx n="104" d="100"/>
          <a:sy n="104" d="100"/>
        </p:scale>
        <p:origin x="9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21FA59-4EE4-A74C-8C41-DEC4833A6C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76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41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Justin McNew, JMC Rota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Justin McNew, JMC Rota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DEBD5-F64B-3047-AC6C-A31BACCD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74D4C-F869-C149-A077-4C3668B50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7F1A61-8E2E-7A42-B59D-5F3AA5672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F94BF-A0E6-D744-A7E2-3A8C3815A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589905" cy="276999"/>
          </a:xfrm>
        </p:spPr>
        <p:txBody>
          <a:bodyPr/>
          <a:lstStyle/>
          <a:p>
            <a:fld id="{40BDD36A-FFA8-BD41-B48E-424DC3DEC00B}" type="datetimeFigureOut">
              <a:rPr lang="en-US" smtClean="0"/>
              <a:t>5/7/19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1B594-47EF-7B44-AE84-FE629869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43861" y="6475413"/>
            <a:ext cx="64" cy="18466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5F2AF-0C95-4B45-99B4-1D699678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47B819BC-3B26-B447-A9FF-7EABF3E6C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Justin McNew, JMC Rota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08460" y="332601"/>
            <a:ext cx="393704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802.11-19/</a:t>
            </a:r>
            <a:r>
              <a:rPr kumimoji="1" lang="en-US" sz="1800" b="1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굴림" panose="020B0600000101010101" pitchFamily="50" charset="-127"/>
                <a:cs typeface="+mn-cs"/>
              </a:rPr>
              <a:t>0752-00-00bd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Justin McNew, JMC Rota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IEEE 1609 / 802.11 Joint Session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2019-05-07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98176"/>
              </p:ext>
            </p:extLst>
          </p:nvPr>
        </p:nvGraphicFramePr>
        <p:xfrm>
          <a:off x="762000" y="2895599"/>
          <a:ext cx="7620000" cy="963168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Justin McNew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JMC Rota Inc.,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IEEE 1609 Vice Chair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STE 705 PMB 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3830 Valley Centre Dr.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310 922 4923 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justinm@jmcrota.com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67628-4E6C-C24D-A66D-1BD3D215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1609 / SAE Standards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97A4-D4D6-3244-A226-8898D0F54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/ higher layers interface to IEEE 1609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79D4772-A448-6D46-9D0B-FEF3FBECB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36782"/>
            <a:ext cx="7772400" cy="27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3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D97D2-0CCC-3743-9BB4-85823EAE6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/>
              <a:t>1609-Compliant Protocol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57044-D30B-6D4B-B0B7-E48186F8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343400"/>
          </a:xfrm>
        </p:spPr>
        <p:txBody>
          <a:bodyPr/>
          <a:lstStyle/>
          <a:p>
            <a:r>
              <a:rPr lang="en-US" sz="2000" dirty="0"/>
              <a:t>802.11 is used in “OCB mode”</a:t>
            </a:r>
          </a:p>
          <a:p>
            <a:pPr lvl="1"/>
            <a:r>
              <a:rPr lang="en-US" sz="1800" dirty="0"/>
              <a:t>Bypasses traditional 802.11 </a:t>
            </a:r>
            <a:r>
              <a:rPr lang="en-US" sz="1800" i="1" dirty="0"/>
              <a:t>association</a:t>
            </a:r>
            <a:r>
              <a:rPr lang="en-US" sz="1800" dirty="0"/>
              <a:t> to reduce latency</a:t>
            </a:r>
          </a:p>
          <a:p>
            <a:pPr lvl="2"/>
            <a:r>
              <a:rPr lang="en-US" sz="1600" dirty="0"/>
              <a:t>What PHY features from 802.11ac/ax are available without association?</a:t>
            </a:r>
          </a:p>
          <a:p>
            <a:pPr lvl="1"/>
            <a:r>
              <a:rPr lang="en-US" sz="1800" dirty="0"/>
              <a:t>Security is implemented on MSDUs above the MAC</a:t>
            </a:r>
          </a:p>
          <a:p>
            <a:pPr lvl="2"/>
            <a:r>
              <a:rPr lang="en-US" sz="1600" dirty="0"/>
              <a:t>Layer 2 security is not used (addressed by IEEE 1609.2)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E628E-B5EE-EF4D-9246-7A4224E4D36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493576" y="3124198"/>
            <a:ext cx="5057730" cy="33393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40142-DE24-8744-ACE4-C604B1E2DDFD}"/>
              </a:ext>
            </a:extLst>
          </p:cNvPr>
          <p:cNvSpPr txBox="1"/>
          <p:nvPr/>
        </p:nvSpPr>
        <p:spPr>
          <a:xfrm>
            <a:off x="685800" y="4563036"/>
            <a:ext cx="2838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Note:</a:t>
            </a:r>
            <a:r>
              <a:rPr lang="en-US" dirty="0"/>
              <a:t> 1609.2 security services do not </a:t>
            </a:r>
          </a:p>
          <a:p>
            <a:r>
              <a:rPr lang="en-US" dirty="0"/>
              <a:t>interface with the 802.11 MLME or PLME</a:t>
            </a:r>
          </a:p>
        </p:txBody>
      </p:sp>
    </p:spTree>
    <p:extLst>
      <p:ext uri="{BB962C8B-B14F-4D97-AF65-F5344CB8AC3E}">
        <p14:creationId xmlns:p14="http://schemas.microsoft.com/office/powerpoint/2010/main" val="186915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A499-A815-B345-9DD3-F20270E5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1609.4: Historical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134B7-E416-BC4F-BDA4-2998C1BAD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dirty="0"/>
              <a:t>Develop the channel coordination features required by industry to utilize the complete frequency band (5.850 GHz to 5.925 GHz)</a:t>
            </a:r>
          </a:p>
          <a:p>
            <a:pPr lvl="1"/>
            <a:r>
              <a:rPr lang="en-US" dirty="0"/>
              <a:t>Control channel / service channel approach, with dedicated safety channels</a:t>
            </a:r>
          </a:p>
          <a:p>
            <a:endParaRPr lang="en-US" dirty="0"/>
          </a:p>
          <a:p>
            <a:r>
              <a:rPr lang="en-US" dirty="0"/>
              <a:t>Hide the complexity of channel switching from application developers</a:t>
            </a:r>
          </a:p>
          <a:p>
            <a:endParaRPr lang="en-US" dirty="0"/>
          </a:p>
          <a:p>
            <a:r>
              <a:rPr lang="en-US" dirty="0"/>
              <a:t>Avoid modifying the MA-</a:t>
            </a:r>
            <a:r>
              <a:rPr lang="en-US" dirty="0" err="1"/>
              <a:t>UNITDATA.request</a:t>
            </a:r>
            <a:endParaRPr lang="en-US" dirty="0"/>
          </a:p>
          <a:p>
            <a:pPr lvl="1"/>
            <a:r>
              <a:rPr lang="en-US" dirty="0"/>
              <a:t>At the time of 802.11p, modifying this primitive was not considered an option</a:t>
            </a:r>
          </a:p>
        </p:txBody>
      </p:sp>
    </p:spTree>
    <p:extLst>
      <p:ext uri="{BB962C8B-B14F-4D97-AF65-F5344CB8AC3E}">
        <p14:creationId xmlns:p14="http://schemas.microsoft.com/office/powerpoint/2010/main" val="320154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79D5D-C27A-074F-9FE0-BF5724BCB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23900"/>
            <a:ext cx="8610600" cy="914400"/>
          </a:xfrm>
        </p:spPr>
        <p:txBody>
          <a:bodyPr/>
          <a:lstStyle/>
          <a:p>
            <a:r>
              <a:rPr lang="en-US" dirty="0"/>
              <a:t>1609.4 Management and Data SAPs / Primitives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60D83-9349-1F40-B75B-C81366379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Conceptually…</a:t>
            </a:r>
          </a:p>
          <a:p>
            <a:endParaRPr lang="en-US" dirty="0"/>
          </a:p>
          <a:p>
            <a:r>
              <a:rPr lang="en-US" dirty="0"/>
              <a:t>MLMEX – management SAP used to manage the MLME in the context of channel switching</a:t>
            </a:r>
          </a:p>
          <a:p>
            <a:endParaRPr lang="en-US" dirty="0"/>
          </a:p>
          <a:p>
            <a:r>
              <a:rPr lang="en-US" dirty="0"/>
              <a:t>MA-UNITDATAX – data SAP used to abstract the power, rate and channel controls from the existing MAC SAP and route them through the MLMEX to the MLME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9B62A-42EF-4343-A431-4D7D331F7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Justin McNew, JMC Rota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0E39D6-5AEE-1E42-979E-549B8834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6E8737-B0D5-0247-8DBF-528B5529FA8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3734E-BAD6-E442-8B07-4E18A08B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/>
              <a:t>1609.4 and 802.11-2012 Primitives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F6DDC-3028-C140-BA9F-A7E48C619B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6303" y="1607574"/>
            <a:ext cx="38862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en-US" sz="1800" u="sng" dirty="0"/>
              <a:t>IEEE 1609.4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MA-</a:t>
            </a:r>
            <a:r>
              <a:rPr lang="en-US" sz="1800" b="0" dirty="0" err="1"/>
              <a:t>UNITDATAX.request</a:t>
            </a:r>
            <a:r>
              <a:rPr lang="en-US" sz="1800" b="0" dirty="0"/>
              <a:t> (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source address,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destination address,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routing information,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data,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priority,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service class,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Channel Identifier,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Time Slot,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Data Rate,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</a:t>
            </a:r>
            <a:r>
              <a:rPr lang="en-US" sz="1800" b="0" dirty="0" err="1"/>
              <a:t>TxPwr_Level</a:t>
            </a:r>
            <a:r>
              <a:rPr lang="en-US" sz="1800" b="0" dirty="0"/>
              <a:t>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</a:t>
            </a:r>
            <a:r>
              <a:rPr lang="en-US" sz="1800" b="0" dirty="0" err="1"/>
              <a:t>ExpiryTime</a:t>
            </a:r>
            <a:endParaRPr lang="en-US" sz="1800" b="0" dirty="0"/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74BA2-2FC6-4140-BE43-38D6D9791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9155" y="1607574"/>
            <a:ext cx="4133848" cy="3263504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en-US" sz="1800" u="sng" dirty="0"/>
              <a:t>IEEE 802.11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MA-</a:t>
            </a:r>
            <a:r>
              <a:rPr lang="en-US" sz="1800" b="0" dirty="0" err="1"/>
              <a:t>UNITDATA.request</a:t>
            </a:r>
            <a:r>
              <a:rPr lang="en-US" sz="1800" b="0" dirty="0"/>
              <a:t> (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source address,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destination address,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routing information,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data,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priority,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service class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	)</a:t>
            </a:r>
          </a:p>
          <a:p>
            <a:pPr marL="0" indent="0">
              <a:spcBef>
                <a:spcPts val="450"/>
              </a:spcBef>
              <a:buNone/>
            </a:pPr>
            <a:endParaRPr lang="en-US" sz="1800" b="0" dirty="0"/>
          </a:p>
          <a:p>
            <a:pPr marL="0" indent="0">
              <a:spcBef>
                <a:spcPts val="450"/>
              </a:spcBef>
              <a:buNone/>
            </a:pPr>
            <a:r>
              <a:rPr lang="en-US" sz="1800" b="0" dirty="0"/>
              <a:t>The channel switching features are “out of band” from the MAC data SAP  and abstracted by the MLMEX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00F7385-4DA3-564E-AEF3-C1592F974319}"/>
              </a:ext>
            </a:extLst>
          </p:cNvPr>
          <p:cNvCxnSpPr/>
          <p:nvPr/>
        </p:nvCxnSpPr>
        <p:spPr bwMode="auto">
          <a:xfrm>
            <a:off x="3429000" y="4495800"/>
            <a:ext cx="980155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31379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46F79-5C2E-6349-B2CF-47BD15A9C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92928"/>
            <a:ext cx="7772400" cy="914400"/>
          </a:xfrm>
        </p:spPr>
        <p:txBody>
          <a:bodyPr/>
          <a:lstStyle/>
          <a:p>
            <a:r>
              <a:rPr lang="en-US" dirty="0"/>
              <a:t>How we did it…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1722E-C349-264F-972A-32AC3731A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2414"/>
            <a:ext cx="7772400" cy="4343400"/>
          </a:xfrm>
        </p:spPr>
        <p:txBody>
          <a:bodyPr/>
          <a:lstStyle/>
          <a:p>
            <a:r>
              <a:rPr lang="en-US" sz="2000" dirty="0"/>
              <a:t>Implementers generally modified MAC firmware to combine the 1609.4 multi-channel operation with traditional 802.11 functionality</a:t>
            </a:r>
          </a:p>
          <a:p>
            <a:r>
              <a:rPr lang="en-US" sz="2000" dirty="0"/>
              <a:t>Examples: broadcast or data collection applications</a:t>
            </a:r>
          </a:p>
          <a:p>
            <a:pPr lvl="1"/>
            <a:r>
              <a:rPr lang="en-US" sz="1800" dirty="0"/>
              <a:t>WAVE Short Message used for broadcast messages</a:t>
            </a:r>
          </a:p>
          <a:p>
            <a:pPr lvl="1"/>
            <a:r>
              <a:rPr lang="en-US" sz="1800" dirty="0"/>
              <a:t>WAVE Service Advertisement (WSA) used to announce a service</a:t>
            </a:r>
          </a:p>
          <a:p>
            <a:pPr lvl="2"/>
            <a:r>
              <a:rPr lang="en-US" sz="1600" dirty="0"/>
              <a:t>Just another MSDU from the MAC’s perspective</a:t>
            </a:r>
          </a:p>
          <a:p>
            <a:pPr lvl="1"/>
            <a:endParaRPr 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65AE8AF-2797-CC48-840C-F64C257FA1C9}"/>
              </a:ext>
            </a:extLst>
          </p:cNvPr>
          <p:cNvGrpSpPr/>
          <p:nvPr/>
        </p:nvGrpSpPr>
        <p:grpSpPr>
          <a:xfrm>
            <a:off x="4876800" y="4176383"/>
            <a:ext cx="3803650" cy="1868824"/>
            <a:chOff x="4876800" y="3946423"/>
            <a:chExt cx="3803650" cy="186882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ED576F-A760-084F-A236-836B9E4DE0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9723"/>
            <a:stretch/>
          </p:blipFill>
          <p:spPr>
            <a:xfrm>
              <a:off x="4876800" y="3946423"/>
              <a:ext cx="3803650" cy="1868824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F9AB72F-33F9-3042-9A47-45C4E1B777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86600" y="4191000"/>
              <a:ext cx="8583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CAC106D-5E54-D94C-9521-E6849B914781}"/>
                </a:ext>
              </a:extLst>
            </p:cNvPr>
            <p:cNvSpPr txBox="1"/>
            <p:nvPr/>
          </p:nvSpPr>
          <p:spPr>
            <a:xfrm>
              <a:off x="7086601" y="4035623"/>
              <a:ext cx="8583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DSRC</a:t>
              </a:r>
            </a:p>
            <a:p>
              <a:pPr algn="ctr"/>
              <a:r>
                <a:rPr lang="en-US" sz="700" dirty="0"/>
                <a:t>(802.11p + 1609)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EC5542-997C-E248-A5DD-822FC40E1EC4}"/>
              </a:ext>
            </a:extLst>
          </p:cNvPr>
          <p:cNvGrpSpPr/>
          <p:nvPr/>
        </p:nvGrpSpPr>
        <p:grpSpPr>
          <a:xfrm>
            <a:off x="392264" y="4272958"/>
            <a:ext cx="4267200" cy="1574800"/>
            <a:chOff x="222250" y="4045973"/>
            <a:chExt cx="4267200" cy="15748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2A7CE2B-0ABA-BB46-A27B-B8FBDBC2E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2250" y="4045973"/>
              <a:ext cx="4267200" cy="1574800"/>
            </a:xfrm>
            <a:prstGeom prst="rect">
              <a:avLst/>
            </a:prstGeom>
          </p:spPr>
        </p:pic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E8537F1-6F3F-464D-B1BD-998003ECBF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28799" y="4202319"/>
              <a:ext cx="8583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32B8614-D24C-6048-9B2B-D7AFF16F217A}"/>
                </a:ext>
              </a:extLst>
            </p:cNvPr>
            <p:cNvSpPr txBox="1"/>
            <p:nvPr/>
          </p:nvSpPr>
          <p:spPr>
            <a:xfrm>
              <a:off x="1828800" y="4046942"/>
              <a:ext cx="8583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DSRC</a:t>
              </a:r>
            </a:p>
            <a:p>
              <a:pPr algn="ctr"/>
              <a:r>
                <a:rPr lang="en-US" sz="700" dirty="0"/>
                <a:t>(802.11p + 1609)</a:t>
              </a:r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48A84D-A4CA-9A4A-A9F6-3096AF2B7523}"/>
              </a:ext>
            </a:extLst>
          </p:cNvPr>
          <p:cNvCxnSpPr>
            <a:cxnSpLocks/>
          </p:cNvCxnSpPr>
          <p:nvPr/>
        </p:nvCxnSpPr>
        <p:spPr bwMode="auto">
          <a:xfrm>
            <a:off x="4695107" y="3962400"/>
            <a:ext cx="0" cy="2286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38264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EF24-E79E-0146-9F96-98D181B2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Generation V2X “</a:t>
            </a:r>
            <a:r>
              <a:rPr lang="en-US" dirty="0" err="1"/>
              <a:t>Desirements</a:t>
            </a:r>
            <a:r>
              <a:rPr lang="en-US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97F8C-AD57-A147-8747-C1C720D6E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63547"/>
            <a:ext cx="7772400" cy="4343400"/>
          </a:xfrm>
        </p:spPr>
        <p:txBody>
          <a:bodyPr/>
          <a:lstStyle/>
          <a:p>
            <a:r>
              <a:rPr lang="en-US" sz="1800" dirty="0"/>
              <a:t>IEEE 1609 supports the V2X direction of 802.11 </a:t>
            </a:r>
            <a:r>
              <a:rPr lang="en-US" sz="1800" dirty="0" err="1"/>
              <a:t>TGbd</a:t>
            </a:r>
            <a:endParaRPr lang="en-US" sz="1800" dirty="0"/>
          </a:p>
          <a:p>
            <a:pPr lvl="2"/>
            <a:endParaRPr lang="en-US" sz="1200" dirty="0"/>
          </a:p>
          <a:p>
            <a:r>
              <a:rPr lang="en-US" sz="1800" dirty="0"/>
              <a:t>Packet-by-packet features of interest for the MA-</a:t>
            </a:r>
            <a:r>
              <a:rPr lang="en-US" sz="1800" dirty="0" err="1"/>
              <a:t>UNITDATA.request</a:t>
            </a:r>
            <a:endParaRPr lang="en-US" sz="1800" dirty="0"/>
          </a:p>
          <a:p>
            <a:pPr lvl="1"/>
            <a:r>
              <a:rPr lang="en-US" sz="1600" dirty="0"/>
              <a:t>Selectable data rate and power</a:t>
            </a:r>
          </a:p>
          <a:p>
            <a:pPr lvl="1"/>
            <a:r>
              <a:rPr lang="en-US" sz="1600" dirty="0"/>
              <a:t>Selectable mode(s) </a:t>
            </a:r>
          </a:p>
          <a:p>
            <a:pPr lvl="2"/>
            <a:r>
              <a:rPr lang="en-US" sz="1400" dirty="0"/>
              <a:t>E.g. legacy and “NGV” mode (other modes?)</a:t>
            </a:r>
          </a:p>
          <a:p>
            <a:pPr lvl="2"/>
            <a:endParaRPr lang="en-US" sz="1400" dirty="0"/>
          </a:p>
          <a:p>
            <a:r>
              <a:rPr lang="en-US" sz="1800" dirty="0"/>
              <a:t>Operating mode(s) features of interest</a:t>
            </a:r>
          </a:p>
          <a:p>
            <a:pPr lvl="1"/>
            <a:r>
              <a:rPr lang="en-US" sz="1600" dirty="0"/>
              <a:t>Upper layers choose legacy or NGV mode (pre-configured through MLME)</a:t>
            </a:r>
          </a:p>
          <a:p>
            <a:pPr lvl="1"/>
            <a:r>
              <a:rPr lang="en-US" sz="1600" dirty="0"/>
              <a:t>Let MAC / PHY choose which mode based on observed preambles / SIGNAL</a:t>
            </a:r>
          </a:p>
          <a:p>
            <a:pPr lvl="2"/>
            <a:endParaRPr lang="en-US" sz="1400" dirty="0"/>
          </a:p>
          <a:p>
            <a:r>
              <a:rPr lang="en-US" sz="1800" dirty="0"/>
              <a:t>Other potential features improvements</a:t>
            </a:r>
          </a:p>
          <a:p>
            <a:pPr lvl="1"/>
            <a:r>
              <a:rPr lang="en-US" sz="1600" dirty="0"/>
              <a:t>MAC address change feature extensions might be useful</a:t>
            </a:r>
          </a:p>
          <a:p>
            <a:pPr lvl="2"/>
            <a:r>
              <a:rPr lang="en-US" sz="1400" dirty="0"/>
              <a:t>MLME-RESET was originally used for MAC address randomization (with a 2-TU time limit for a reset in 802.11p)</a:t>
            </a:r>
          </a:p>
          <a:p>
            <a:pPr lvl="2"/>
            <a:r>
              <a:rPr lang="en-US" sz="1400" dirty="0"/>
              <a:t>Locally administered random MAC address is currently used</a:t>
            </a:r>
          </a:p>
          <a:p>
            <a:pPr lvl="1"/>
            <a:r>
              <a:rPr lang="en-US" sz="1600" dirty="0"/>
              <a:t>Others?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474925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227430</TotalTime>
  <Words>496</Words>
  <Application>Microsoft Macintosh PowerPoint</Application>
  <PresentationFormat>On-screen Show (4:3)</PresentationFormat>
  <Paragraphs>108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802-11-Submission</vt:lpstr>
      <vt:lpstr>IEEE 1609 / 802.11 Joint Session</vt:lpstr>
      <vt:lpstr>IEEE 1609 / SAE Standards Overview</vt:lpstr>
      <vt:lpstr>1609-Compliant Protocol Stack</vt:lpstr>
      <vt:lpstr>1609.4: Historical Purpose</vt:lpstr>
      <vt:lpstr>1609.4 Management and Data SAPs / Primitives</vt:lpstr>
      <vt:lpstr>1609.4 and 802.11-2012 Primitives Comparison</vt:lpstr>
      <vt:lpstr>How we did it…</vt:lpstr>
      <vt:lpstr>Next Generation V2X “Desirements”</vt:lpstr>
    </vt:vector>
  </TitlesOfParts>
  <Manager/>
  <Company>JMC Rota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1609 / 802.11 Joint Session</dc:title>
  <dc:subject/>
  <dc:creator>Justin McNew</dc:creator>
  <cp:keywords/>
  <dc:description/>
  <cp:lastModifiedBy>Justin McNew</cp:lastModifiedBy>
  <cp:revision>7453</cp:revision>
  <cp:lastPrinted>2018-10-31T23:27:01Z</cp:lastPrinted>
  <dcterms:created xsi:type="dcterms:W3CDTF">2007-05-21T21:00:37Z</dcterms:created>
  <dcterms:modified xsi:type="dcterms:W3CDTF">2019-05-07T22:19:05Z</dcterms:modified>
  <cp:category/>
</cp:coreProperties>
</file>