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860" r:id="rId3"/>
    <p:sldId id="861" r:id="rId4"/>
    <p:sldId id="873" r:id="rId5"/>
    <p:sldId id="893" r:id="rId6"/>
    <p:sldId id="863" r:id="rId7"/>
    <p:sldId id="864" r:id="rId8"/>
    <p:sldId id="875" r:id="rId9"/>
    <p:sldId id="892" r:id="rId10"/>
    <p:sldId id="891" r:id="rId11"/>
    <p:sldId id="865" r:id="rId12"/>
    <p:sldId id="894" r:id="rId13"/>
    <p:sldId id="895" r:id="rId14"/>
    <p:sldId id="870" r:id="rId15"/>
    <p:sldId id="867" r:id="rId16"/>
    <p:sldId id="876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802.11-19/740r1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Performance evaluation of Mid-amble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2019-05-15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DACE requires the high computation </a:t>
            </a:r>
            <a:r>
              <a:rPr lang="en-US" altLang="ko-KR" sz="2000" dirty="0"/>
              <a:t>complexity </a:t>
            </a:r>
            <a:r>
              <a:rPr lang="en-US" altLang="ko-KR" sz="2000" dirty="0" smtClean="0"/>
              <a:t>and large delay because it </a:t>
            </a:r>
            <a:r>
              <a:rPr lang="en-US" altLang="ko-KR" sz="2000" dirty="0"/>
              <a:t>performs a number of re-operations such as encoding, decoding, and channel estimation</a:t>
            </a:r>
            <a:r>
              <a:rPr lang="en-US" altLang="ko-KR" sz="2000" dirty="0" smtClean="0"/>
              <a:t>.</a:t>
            </a:r>
          </a:p>
          <a:p>
            <a:pPr lvl="1"/>
            <a:r>
              <a:rPr lang="en-US" altLang="ko-KR" sz="1800" dirty="0" smtClean="0"/>
              <a:t>Also, </a:t>
            </a:r>
            <a:r>
              <a:rPr lang="en-US" altLang="ko-KR" sz="1800" dirty="0"/>
              <a:t>due to an operation based on LDPC </a:t>
            </a:r>
            <a:r>
              <a:rPr lang="en-US" altLang="ko-KR" sz="1800" dirty="0" err="1"/>
              <a:t>codeword</a:t>
            </a:r>
            <a:r>
              <a:rPr lang="en-US" altLang="ko-KR" sz="1800" dirty="0"/>
              <a:t>, it </a:t>
            </a:r>
            <a:r>
              <a:rPr lang="en-US" altLang="ko-KR" sz="1800" dirty="0" smtClean="0"/>
              <a:t>can occur additional delay according to size of LDPC </a:t>
            </a:r>
            <a:r>
              <a:rPr lang="en-US" altLang="ko-KR" sz="1800" dirty="0" err="1" smtClean="0"/>
              <a:t>codeword</a:t>
            </a:r>
            <a:r>
              <a:rPr lang="en-US" altLang="ko-KR" sz="1800" dirty="0" smtClean="0"/>
              <a:t> which consist of a number of OFDM symbols.   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On the other hand, because the known symbol is used for the </a:t>
            </a:r>
            <a:r>
              <a:rPr lang="en-US" altLang="ko-KR" sz="2000" dirty="0" err="1" smtClean="0"/>
              <a:t>Midamble</a:t>
            </a:r>
            <a:r>
              <a:rPr lang="en-US" altLang="ko-KR" sz="2000" dirty="0" smtClean="0"/>
              <a:t>, it can simply estimate the channel with LS estimate algorithm without high complexity and large delay.  </a:t>
            </a:r>
          </a:p>
          <a:p>
            <a:pPr lvl="1"/>
            <a:r>
              <a:rPr lang="en-US" altLang="ko-KR" sz="1800" dirty="0" smtClean="0"/>
              <a:t>In addition, applying the long period of </a:t>
            </a:r>
            <a:r>
              <a:rPr lang="en-US" altLang="ko-KR" sz="1800" dirty="0" err="1" smtClean="0"/>
              <a:t>Midamble</a:t>
            </a:r>
            <a:r>
              <a:rPr lang="en-US" altLang="ko-KR" sz="1800" dirty="0" smtClean="0"/>
              <a:t> can minimize efficiency loss as described in appendix.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84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this contribution, we evaluated the performance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and DACE with LDPC. </a:t>
            </a:r>
          </a:p>
          <a:p>
            <a:pPr lvl="1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C2C channel,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shown a better performance than DACE. </a:t>
            </a:r>
          </a:p>
          <a:p>
            <a:pPr lvl="1"/>
            <a:r>
              <a:rPr lang="en-US" altLang="ko-KR" dirty="0" smtClean="0"/>
              <a:t>Also,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relatively low complexity and low delay compare to DACE.</a:t>
            </a:r>
          </a:p>
          <a:p>
            <a:pPr lvl="2"/>
            <a:r>
              <a:rPr lang="en-US" altLang="ko-KR" dirty="0" smtClean="0"/>
              <a:t>Long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can </a:t>
            </a:r>
            <a:r>
              <a:rPr lang="en-US" altLang="ko-KR" dirty="0"/>
              <a:t>minimize the efficiency </a:t>
            </a:r>
            <a:r>
              <a:rPr lang="en-US" altLang="ko-KR" dirty="0" smtClean="0"/>
              <a:t>loss.</a:t>
            </a:r>
          </a:p>
          <a:p>
            <a:pPr lvl="1"/>
            <a:r>
              <a:rPr lang="en-US" altLang="ko-KR" dirty="0" smtClean="0"/>
              <a:t>To minimize the signaling overhead in 11bd, one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is preferred.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64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into section 3 of 11bd SFD</a:t>
            </a:r>
          </a:p>
          <a:p>
            <a:pPr lvl="1"/>
            <a:r>
              <a:rPr lang="en-US" altLang="ko-KR" dirty="0"/>
              <a:t>11bd PPDU shall include </a:t>
            </a:r>
            <a:r>
              <a:rPr lang="en-US" altLang="ko-KR" dirty="0" err="1"/>
              <a:t>Midamble</a:t>
            </a:r>
            <a:r>
              <a:rPr lang="en-US" altLang="ko-KR" dirty="0"/>
              <a:t>(s) in Data field.</a:t>
            </a:r>
            <a:endParaRPr lang="ko-KR" altLang="ko-KR"/>
          </a:p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is composed by long training field, with design TBD</a:t>
            </a:r>
            <a:endParaRPr lang="ko-KR" altLang="ko-KR"/>
          </a:p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is inserted in every M OFDM symbols </a:t>
            </a:r>
            <a:endParaRPr lang="ko-KR" altLang="ko-KR"/>
          </a:p>
          <a:p>
            <a:pPr lvl="3"/>
            <a:r>
              <a:rPr lang="en-US" altLang="ko-KR" dirty="0"/>
              <a:t>M is TBD. </a:t>
            </a:r>
            <a:endParaRPr lang="ko-KR" altLang="ko-KR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3029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</a:t>
            </a:r>
            <a:r>
              <a:rPr lang="en-US" altLang="ko-KR" dirty="0" smtClean="0"/>
              <a:t>into </a:t>
            </a:r>
            <a:r>
              <a:rPr lang="en-US" altLang="ko-KR" dirty="0"/>
              <a:t>section 3 </a:t>
            </a:r>
            <a:r>
              <a:rPr lang="en-US" altLang="ko-KR" dirty="0" smtClean="0"/>
              <a:t>of </a:t>
            </a:r>
            <a:r>
              <a:rPr lang="en-US" altLang="ko-KR" dirty="0"/>
              <a:t>11bd SFD ?</a:t>
            </a:r>
          </a:p>
          <a:p>
            <a:pPr lvl="1"/>
            <a:r>
              <a:rPr lang="en-US" altLang="ko-KR" dirty="0"/>
              <a:t>11bd only defines one </a:t>
            </a:r>
            <a:r>
              <a:rPr lang="en-US" altLang="ko-KR" dirty="0" err="1"/>
              <a:t>midamble</a:t>
            </a:r>
            <a:r>
              <a:rPr lang="en-US" altLang="ko-KR" dirty="0"/>
              <a:t> periodicity 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Y/N/A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5592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</a:t>
            </a:r>
            <a:r>
              <a:rPr lang="en-US" altLang="ko-KR" dirty="0" smtClean="0"/>
              <a:t>802.11-19-0332/r2 </a:t>
            </a:r>
            <a:r>
              <a:rPr lang="en-US" altLang="ko-KR" dirty="0"/>
              <a:t>, </a:t>
            </a:r>
            <a:r>
              <a:rPr lang="en-US" altLang="ko-KR" dirty="0" smtClean="0"/>
              <a:t>PHY design for 11bd </a:t>
            </a:r>
            <a:endParaRPr lang="en-US" altLang="ko-KR" dirty="0"/>
          </a:p>
          <a:p>
            <a:r>
              <a:rPr lang="en-US" altLang="ko-KR" dirty="0"/>
              <a:t>[2] IEEE </a:t>
            </a:r>
            <a:r>
              <a:rPr lang="en-US" altLang="ko-KR" dirty="0" smtClean="0"/>
              <a:t>802.11-19-0310/r0</a:t>
            </a:r>
            <a:r>
              <a:rPr lang="en-US" altLang="ko-KR" dirty="0"/>
              <a:t>, Considerations on NGV PHY </a:t>
            </a:r>
            <a:r>
              <a:rPr lang="en-US" altLang="ko-KR" dirty="0" smtClean="0"/>
              <a:t>design</a:t>
            </a:r>
          </a:p>
          <a:p>
            <a:r>
              <a:rPr lang="en-US" altLang="ko-KR" dirty="0"/>
              <a:t>[3] </a:t>
            </a:r>
            <a:r>
              <a:rPr lang="en-US" altLang="ko-KR" dirty="0" smtClean="0"/>
              <a:t>“DATA </a:t>
            </a:r>
            <a:r>
              <a:rPr lang="en-US" altLang="ko-KR" dirty="0"/>
              <a:t>DECODING </a:t>
            </a:r>
            <a:r>
              <a:rPr lang="en-US" altLang="ko-KR" dirty="0" smtClean="0"/>
              <a:t>AIDED CHANNEL </a:t>
            </a:r>
            <a:r>
              <a:rPr lang="en-US" altLang="ko-KR" dirty="0"/>
              <a:t>ESTIMATION TECHNIQUES </a:t>
            </a:r>
            <a:r>
              <a:rPr lang="en-US" altLang="ko-KR" dirty="0" smtClean="0"/>
              <a:t>FOR OFDM </a:t>
            </a:r>
            <a:r>
              <a:rPr lang="en-US" altLang="ko-KR" dirty="0"/>
              <a:t>SYSTEMS IN VEHICULAR ENVIRONMENT”, Andrea </a:t>
            </a:r>
            <a:r>
              <a:rPr lang="en-US" altLang="ko-KR" dirty="0" err="1" smtClean="0"/>
              <a:t>Agnoletto</a:t>
            </a:r>
            <a:r>
              <a:rPr lang="en-US" altLang="ko-KR" dirty="0" smtClean="0"/>
              <a:t>, 2010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457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478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Efficiency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Equation for calculation (assumption of 300byte transmission) </a:t>
            </a:r>
          </a:p>
          <a:p>
            <a:pPr lvl="1"/>
            <a:r>
              <a:rPr lang="en-US" altLang="ko-KR" sz="1400" dirty="0"/>
              <a:t>Efficiency = 1-( </a:t>
            </a:r>
            <a:r>
              <a:rPr lang="en-US" altLang="ko-KR" sz="1400" dirty="0" err="1"/>
              <a:t>N_midamble_sym</a:t>
            </a:r>
            <a:r>
              <a:rPr lang="en-US" altLang="ko-KR" sz="1400" dirty="0"/>
              <a:t>/ </a:t>
            </a:r>
            <a:r>
              <a:rPr lang="en-US" altLang="ko-KR" sz="1400" dirty="0" err="1"/>
              <a:t>Total_N_sym</a:t>
            </a:r>
            <a:r>
              <a:rPr lang="en-US" altLang="ko-KR" sz="1400" dirty="0"/>
              <a:t>) 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Where, </a:t>
            </a:r>
          </a:p>
          <a:p>
            <a:pPr lvl="3"/>
            <a:r>
              <a:rPr lang="en-US" altLang="ko-KR" sz="1100" dirty="0" err="1"/>
              <a:t>Total_N_sym</a:t>
            </a:r>
            <a:r>
              <a:rPr lang="en-US" altLang="ko-KR" sz="1100" dirty="0"/>
              <a:t> = </a:t>
            </a:r>
            <a:r>
              <a:rPr lang="en-US" altLang="ko-KR" sz="1100" dirty="0" err="1"/>
              <a:t>N_data_sym</a:t>
            </a:r>
            <a:r>
              <a:rPr lang="en-US" altLang="ko-KR" sz="1100" dirty="0"/>
              <a:t> + </a:t>
            </a:r>
            <a:r>
              <a:rPr lang="en-US" altLang="ko-KR" sz="1100" dirty="0" err="1"/>
              <a:t>N_midamble_sym</a:t>
            </a:r>
            <a:r>
              <a:rPr lang="en-US" altLang="ko-KR" sz="1100" dirty="0"/>
              <a:t> </a:t>
            </a:r>
            <a:endParaRPr lang="ko-KR" altLang="ko-KR" sz="1100"/>
          </a:p>
          <a:p>
            <a:pPr lvl="3"/>
            <a:r>
              <a:rPr lang="en-US" altLang="ko-KR" sz="1100" dirty="0" err="1" smtClean="0"/>
              <a:t>N_data_sym</a:t>
            </a:r>
            <a:r>
              <a:rPr lang="en-US" altLang="ko-KR" sz="1100" dirty="0" smtClean="0"/>
              <a:t> = number of OFDM data symbol according to MCS level </a:t>
            </a:r>
          </a:p>
          <a:p>
            <a:pPr lvl="3"/>
            <a:r>
              <a:rPr lang="en-US" altLang="ko-KR" sz="1100" dirty="0" err="1" smtClean="0"/>
              <a:t>N_midamble_sym</a:t>
            </a:r>
            <a:r>
              <a:rPr lang="en-US" altLang="ko-KR" sz="1100" dirty="0" smtClean="0"/>
              <a:t> = number of total </a:t>
            </a:r>
            <a:r>
              <a:rPr lang="en-US" altLang="ko-KR" sz="1100" dirty="0" err="1" smtClean="0"/>
              <a:t>midamble</a:t>
            </a:r>
            <a:r>
              <a:rPr lang="en-US" altLang="ko-KR" sz="1100" dirty="0" smtClean="0"/>
              <a:t> symbol according to period</a:t>
            </a:r>
          </a:p>
          <a:p>
            <a:pPr lvl="1"/>
            <a:r>
              <a:rPr lang="en-US" altLang="ko-KR" sz="1400" dirty="0" smtClean="0"/>
              <a:t>MP = 4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MP = 8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MP = 10 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524000" y="3429000"/>
          <a:ext cx="5937250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MCS level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N_data_sym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N_midamble_sym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Total_N_sym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Efficiency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47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58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81.03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29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82.76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6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85.71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909774"/>
              </p:ext>
            </p:extLst>
          </p:nvPr>
        </p:nvGraphicFramePr>
        <p:xfrm>
          <a:off x="1524000" y="4419600"/>
          <a:ext cx="5937250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MCS level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N_data_sym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N_midamble_sym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Total_N_sym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Efficiency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47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90.38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6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13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1524000" y="5486400"/>
          <a:ext cx="5937250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1187450"/>
                <a:gridCol w="1187450"/>
                <a:gridCol w="1187450"/>
                <a:gridCol w="1187450"/>
                <a:gridCol w="1187450"/>
              </a:tblGrid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MCS level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N_data_sym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N_midamble_sym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Total_N_sym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Efficiency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47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92.16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26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6 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12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13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1F497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92.31</a:t>
                      </a:r>
                      <a:endParaRPr lang="ko-KR" sz="10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62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the previous meeting, following two methods were introduced and each presentation had shown that they can mitigate the Doppler impact and prevent the degradation of performance due to Doppler. </a:t>
            </a:r>
          </a:p>
          <a:p>
            <a:pPr lvl="1"/>
            <a:r>
              <a:rPr lang="en-US" altLang="ko-KR" dirty="0" smtClean="0"/>
              <a:t>Mid-amble [1] </a:t>
            </a:r>
          </a:p>
          <a:p>
            <a:pPr lvl="1"/>
            <a:r>
              <a:rPr lang="en-US" altLang="ko-KR" dirty="0" smtClean="0"/>
              <a:t>DACE [2] </a:t>
            </a:r>
          </a:p>
          <a:p>
            <a:r>
              <a:rPr lang="en-US" altLang="ko-KR" dirty="0" smtClean="0"/>
              <a:t>But, LDPC, which had been decided to support, did not apply to both presentations. [1][2]</a:t>
            </a:r>
          </a:p>
          <a:p>
            <a:r>
              <a:rPr lang="en-US" altLang="ko-KR" dirty="0" smtClean="0"/>
              <a:t>So, in this presentation, we further investigate performance with LDPC for mid-amble and DACE.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66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Since 11bd PPDU format was not defined yet, the simulation was </a:t>
            </a:r>
            <a:r>
              <a:rPr lang="en-US" altLang="ko-KR" dirty="0"/>
              <a:t>simply conducted using </a:t>
            </a:r>
            <a:r>
              <a:rPr lang="en-US" altLang="ko-KR" dirty="0" smtClean="0"/>
              <a:t>following PPDU. </a:t>
            </a:r>
          </a:p>
          <a:p>
            <a:pPr lvl="1"/>
            <a:r>
              <a:rPr lang="en-US" altLang="ko-KR" dirty="0" smtClean="0"/>
              <a:t>11ac OFDM numerology </a:t>
            </a:r>
            <a:r>
              <a:rPr lang="en-US" altLang="ko-KR" dirty="0" err="1" smtClean="0"/>
              <a:t>downclocked</a:t>
            </a:r>
            <a:r>
              <a:rPr lang="en-US" altLang="ko-KR" dirty="0" smtClean="0"/>
              <a:t> by 2 for 10MHz PPDU</a:t>
            </a:r>
          </a:p>
          <a:p>
            <a:pPr lvl="1"/>
            <a:r>
              <a:rPr lang="en-US" altLang="ko-KR" dirty="0" smtClean="0"/>
              <a:t>Reused 11ac PPDU format except VHT-SIG fields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Reuse the VHT-LTF symbol as Mid-amble </a:t>
            </a:r>
          </a:p>
          <a:p>
            <a:pPr lvl="1"/>
            <a:r>
              <a:rPr lang="en-US" altLang="ko-KR" dirty="0" smtClean="0"/>
              <a:t>Mid-amble consists of only one VHT-LTF symbol.  </a:t>
            </a:r>
          </a:p>
          <a:p>
            <a:pPr lvl="1"/>
            <a:r>
              <a:rPr lang="en-US" altLang="ko-KR" dirty="0" smtClean="0"/>
              <a:t>Mid-amble is inserted per </a:t>
            </a:r>
            <a:r>
              <a:rPr lang="en-US" altLang="ko-KR" dirty="0"/>
              <a:t>M symbols </a:t>
            </a:r>
            <a:r>
              <a:rPr lang="en-US" altLang="ko-KR" dirty="0" smtClean="0"/>
              <a:t>periodically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LDPC</a:t>
            </a:r>
            <a:endParaRPr lang="en-US" altLang="ko-KR" dirty="0"/>
          </a:p>
          <a:p>
            <a:pPr lvl="1"/>
            <a:r>
              <a:rPr lang="en-US" altLang="ko-KR" dirty="0"/>
              <a:t>We </a:t>
            </a:r>
            <a:r>
              <a:rPr lang="en-US" altLang="ko-KR" dirty="0" smtClean="0"/>
              <a:t>reuse </a:t>
            </a:r>
            <a:r>
              <a:rPr lang="en-US" altLang="ko-KR" dirty="0"/>
              <a:t>the LDPC parameters described in 19.3.11.7.2 (LDPC coding rates and </a:t>
            </a:r>
            <a:r>
              <a:rPr lang="en-US" altLang="ko-KR" dirty="0" err="1"/>
              <a:t>codeword</a:t>
            </a:r>
            <a:r>
              <a:rPr lang="en-US" altLang="ko-KR" dirty="0"/>
              <a:t> block lengths) for evaluation.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24" name="그룹 23"/>
          <p:cNvGrpSpPr/>
          <p:nvPr/>
        </p:nvGrpSpPr>
        <p:grpSpPr>
          <a:xfrm>
            <a:off x="1593850" y="3048000"/>
            <a:ext cx="5033962" cy="386551"/>
            <a:chOff x="1593850" y="3806828"/>
            <a:chExt cx="5033962" cy="386551"/>
          </a:xfrm>
        </p:grpSpPr>
        <p:sp>
          <p:nvSpPr>
            <p:cNvPr id="17" name="직사각형 16"/>
            <p:cNvSpPr/>
            <p:nvPr/>
          </p:nvSpPr>
          <p:spPr bwMode="auto">
            <a:xfrm>
              <a:off x="1593850" y="3810000"/>
              <a:ext cx="1066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2660650" y="3810000"/>
              <a:ext cx="1066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3727450" y="3810000"/>
              <a:ext cx="617538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L-SIG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344988" y="3809207"/>
              <a:ext cx="608012" cy="3841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VHT-STF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5562600" y="3806828"/>
              <a:ext cx="1065212" cy="3841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4953000" y="3806828"/>
              <a:ext cx="608012" cy="3841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VHT-LTF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478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DACE [3]</a:t>
            </a:r>
          </a:p>
          <a:p>
            <a:pPr lvl="1"/>
            <a:r>
              <a:rPr lang="en-US" altLang="ko-KR" sz="1600" dirty="0" smtClean="0"/>
              <a:t>We have considered that DACE operates in LDPC </a:t>
            </a:r>
            <a:r>
              <a:rPr lang="en-US" altLang="ko-KR" sz="1600" dirty="0" err="1" smtClean="0"/>
              <a:t>codeword</a:t>
            </a:r>
            <a:r>
              <a:rPr lang="en-US" altLang="ko-KR" sz="1600" dirty="0" smtClean="0"/>
              <a:t> units to apply the LDPC.</a:t>
            </a:r>
          </a:p>
          <a:p>
            <a:pPr lvl="2"/>
            <a:r>
              <a:rPr lang="en-US" altLang="ko-KR" sz="1400" dirty="0" smtClean="0"/>
              <a:t>Here, one LDPC </a:t>
            </a:r>
            <a:r>
              <a:rPr lang="en-US" altLang="ko-KR" sz="1400" dirty="0" err="1" smtClean="0"/>
              <a:t>codeword</a:t>
            </a:r>
            <a:r>
              <a:rPr lang="en-US" altLang="ko-KR" sz="1400" dirty="0" smtClean="0"/>
              <a:t> can be constructed with multiple symbols.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047116"/>
            <a:ext cx="5867400" cy="327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4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parameters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Bandwidth </a:t>
            </a:r>
            <a:r>
              <a:rPr lang="en-US" altLang="ko-KR" dirty="0"/>
              <a:t>: </a:t>
            </a:r>
            <a:r>
              <a:rPr lang="en-US" altLang="ko-KR" dirty="0" smtClean="0"/>
              <a:t>10MHz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OFDM numerology: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11ac 20MHz OFDM numerology </a:t>
            </a:r>
            <a:r>
              <a:rPr lang="en-US" altLang="ko-KR" dirty="0" err="1"/>
              <a:t>downclocked</a:t>
            </a:r>
            <a:r>
              <a:rPr lang="en-US" altLang="ko-KR" dirty="0"/>
              <a:t> by 2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Number </a:t>
            </a:r>
            <a:r>
              <a:rPr lang="en-US" altLang="ko-KR" dirty="0"/>
              <a:t>of data bits: 300 </a:t>
            </a:r>
            <a:r>
              <a:rPr lang="en-US" altLang="ko-KR" dirty="0" smtClean="0"/>
              <a:t>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Coding : </a:t>
            </a:r>
            <a:r>
              <a:rPr lang="en-US" altLang="ko-KR" dirty="0" smtClean="0"/>
              <a:t>LDPC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MCS level : 2/4/6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Car2Car </a:t>
            </a:r>
            <a:r>
              <a:rPr lang="en-US" altLang="ko-KR" dirty="0"/>
              <a:t>Doppler channel model 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No Impairment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Channel </a:t>
            </a:r>
            <a:r>
              <a:rPr lang="en-US" altLang="ko-KR" dirty="0"/>
              <a:t>tracking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DACE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Mid-amble </a:t>
            </a: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Uses VHT- LTF for 11ac  </a:t>
            </a:r>
            <a:endParaRPr lang="en-US" altLang="ko-KR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14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038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channel </a:t>
            </a:r>
          </a:p>
          <a:p>
            <a:pPr lvl="1"/>
            <a:r>
              <a:rPr lang="en-US" altLang="ko-KR" dirty="0" smtClean="0"/>
              <a:t>In MCS2 case,</a:t>
            </a:r>
          </a:p>
          <a:p>
            <a:pPr lvl="2"/>
            <a:r>
              <a:rPr lang="en-US" altLang="ko-KR" dirty="0" smtClean="0"/>
              <a:t>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and DACE have a similar performance. </a:t>
            </a:r>
          </a:p>
          <a:p>
            <a:pPr lvl="1"/>
            <a:r>
              <a:rPr lang="en-US" altLang="ko-KR" dirty="0" smtClean="0"/>
              <a:t>But, in high MCS cases such as MCS4/6,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a better performance than DACE</a:t>
            </a:r>
          </a:p>
          <a:p>
            <a:pPr lvl="2"/>
            <a:r>
              <a:rPr lang="en-US" altLang="ko-KR" dirty="0" err="1" smtClean="0"/>
              <a:t>Midamble</a:t>
            </a:r>
            <a:r>
              <a:rPr lang="en-US" altLang="ko-KR" dirty="0" smtClean="0"/>
              <a:t> has a 2~4dB gain.</a:t>
            </a:r>
          </a:p>
          <a:p>
            <a:pPr lvl="1"/>
            <a:r>
              <a:rPr lang="en-US" altLang="ko-KR" dirty="0" smtClean="0"/>
              <a:t>Regardless of the period of </a:t>
            </a:r>
            <a:r>
              <a:rPr lang="en-US" altLang="ko-KR" dirty="0" err="1"/>
              <a:t>M</a:t>
            </a:r>
            <a:r>
              <a:rPr lang="en-US" altLang="ko-KR" dirty="0" err="1" smtClean="0"/>
              <a:t>idamble</a:t>
            </a:r>
            <a:r>
              <a:rPr lang="en-US" altLang="ko-KR" dirty="0" smtClean="0"/>
              <a:t>, it has a similar performance on each MCS case. </a:t>
            </a:r>
          </a:p>
          <a:p>
            <a:pPr lvl="2"/>
            <a:r>
              <a:rPr lang="en-US" altLang="ko-KR" dirty="0" smtClean="0"/>
              <a:t>Possible to minimize the overhead by adopting a long period of </a:t>
            </a:r>
            <a:r>
              <a:rPr lang="en-US" altLang="ko-KR" dirty="0" err="1" smtClean="0"/>
              <a:t>Midamble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417" y="2019807"/>
            <a:ext cx="4112099" cy="308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038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Highway Los channel </a:t>
            </a:r>
          </a:p>
          <a:p>
            <a:pPr lvl="1"/>
            <a:r>
              <a:rPr lang="en-US" altLang="ko-KR" dirty="0"/>
              <a:t>It shows </a:t>
            </a:r>
            <a:r>
              <a:rPr lang="en-US" altLang="ko-KR" dirty="0" smtClean="0"/>
              <a:t>a similar </a:t>
            </a:r>
            <a:r>
              <a:rPr lang="en-US" altLang="ko-KR" dirty="0"/>
              <a:t>trend with a performance of 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 </a:t>
            </a:r>
            <a:r>
              <a:rPr lang="en-US" altLang="ko-KR" dirty="0"/>
              <a:t>channel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In all MCS cases,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a better performance than DACE.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And, </a:t>
            </a:r>
            <a:r>
              <a:rPr lang="en-US" altLang="ko-KR" dirty="0"/>
              <a:t>i</a:t>
            </a:r>
            <a:r>
              <a:rPr lang="en-US" altLang="ko-KR" dirty="0" smtClean="0"/>
              <a:t>n </a:t>
            </a:r>
            <a:r>
              <a:rPr lang="en-US" altLang="ko-KR" dirty="0"/>
              <a:t>MCS6 </a:t>
            </a:r>
            <a:r>
              <a:rPr lang="en-US" altLang="ko-KR" dirty="0" smtClean="0"/>
              <a:t>case,</a:t>
            </a:r>
          </a:p>
          <a:p>
            <a:pPr lvl="2"/>
            <a:r>
              <a:rPr lang="en-US" altLang="ko-KR" dirty="0" smtClean="0"/>
              <a:t>It has shown that increasing MP has a performance degradation but still has a </a:t>
            </a:r>
            <a:r>
              <a:rPr lang="en-US" altLang="ko-KR" dirty="0"/>
              <a:t>2 dB gain than DACE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793" y="2057400"/>
            <a:ext cx="4061999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41148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a better performance than DACE </a:t>
            </a:r>
          </a:p>
          <a:p>
            <a:pPr lvl="2"/>
            <a:r>
              <a:rPr lang="en-US" altLang="ko-KR" dirty="0" smtClean="0"/>
              <a:t>MCS2 - 2dB gain</a:t>
            </a:r>
          </a:p>
          <a:p>
            <a:pPr lvl="2"/>
            <a:r>
              <a:rPr lang="en-US" altLang="ko-KR" dirty="0" smtClean="0"/>
              <a:t>MCS4 - 4dB gain</a:t>
            </a:r>
            <a:endParaRPr lang="en-US" altLang="ko-KR" dirty="0"/>
          </a:p>
          <a:p>
            <a:pPr lvl="2"/>
            <a:r>
              <a:rPr lang="en-US" altLang="ko-KR" dirty="0" smtClean="0"/>
              <a:t>MP8 and MP10 can provide </a:t>
            </a:r>
            <a:r>
              <a:rPr lang="en-US" altLang="ko-KR" dirty="0"/>
              <a:t>the adequate performance </a:t>
            </a:r>
            <a:r>
              <a:rPr lang="en-US" altLang="ko-KR" dirty="0" smtClean="0"/>
              <a:t>up to 16QAM.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In MCS6 case,</a:t>
            </a:r>
          </a:p>
          <a:p>
            <a:pPr lvl="2"/>
            <a:r>
              <a:rPr lang="en-US" altLang="ko-KR" dirty="0" smtClean="0"/>
              <a:t>DACE can not meet the 10% PER.    </a:t>
            </a:r>
          </a:p>
          <a:p>
            <a:pPr lvl="2"/>
            <a:r>
              <a:rPr lang="en-US" altLang="ko-KR" dirty="0"/>
              <a:t>Only MP4 can meet </a:t>
            </a:r>
            <a:r>
              <a:rPr lang="en-US" altLang="ko-KR" dirty="0" smtClean="0"/>
              <a:t>the 10% </a:t>
            </a:r>
            <a:r>
              <a:rPr lang="en-US" altLang="ko-KR" dirty="0"/>
              <a:t>PER. </a:t>
            </a:r>
          </a:p>
          <a:p>
            <a:pPr lvl="3"/>
            <a:r>
              <a:rPr lang="en-US" altLang="ko-KR" dirty="0" smtClean="0"/>
              <a:t>A short period of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is required.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057400"/>
            <a:ext cx="4276725" cy="320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all channel environments, the results showed that </a:t>
            </a:r>
            <a:r>
              <a:rPr lang="en-US" altLang="ko-KR" dirty="0" err="1" smtClean="0"/>
              <a:t>Midamble</a:t>
            </a:r>
            <a:r>
              <a:rPr lang="en-US" altLang="ko-KR" dirty="0" smtClean="0"/>
              <a:t> has performance gain. </a:t>
            </a:r>
          </a:p>
          <a:p>
            <a:pPr lvl="1"/>
            <a:r>
              <a:rPr lang="en-US" altLang="ko-KR" dirty="0"/>
              <a:t>We confirmed the 2~ 4dB gain.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Due to error propagation according to re-generation and re-estimation of LDPC </a:t>
            </a:r>
            <a:r>
              <a:rPr lang="en-US" altLang="ko-KR" dirty="0" err="1" smtClean="0"/>
              <a:t>codeword</a:t>
            </a:r>
            <a:r>
              <a:rPr lang="en-US" altLang="ko-KR" dirty="0" smtClean="0"/>
              <a:t> unit, DACE has degradation of performance. </a:t>
            </a:r>
          </a:p>
          <a:p>
            <a:pPr lvl="1"/>
            <a:r>
              <a:rPr lang="en-US" altLang="ko-KR" dirty="0" smtClean="0"/>
              <a:t>Except </a:t>
            </a:r>
            <a:r>
              <a:rPr lang="en-US" altLang="ko-KR" dirty="0"/>
              <a:t>the challengeable channel condition like Highway </a:t>
            </a:r>
            <a:r>
              <a:rPr lang="en-US" altLang="ko-KR" dirty="0" err="1"/>
              <a:t>NLoS</a:t>
            </a:r>
            <a:r>
              <a:rPr lang="en-US" altLang="ko-KR" dirty="0"/>
              <a:t>, </a:t>
            </a:r>
            <a:r>
              <a:rPr lang="en-US" altLang="ko-KR" dirty="0" smtClean="0"/>
              <a:t>we </a:t>
            </a:r>
            <a:r>
              <a:rPr lang="en-US" altLang="ko-KR" dirty="0"/>
              <a:t>can satisfy the target PER (10%) by using the long period of </a:t>
            </a:r>
            <a:r>
              <a:rPr lang="en-US" altLang="ko-KR" dirty="0" err="1"/>
              <a:t>Midamble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 </a:t>
            </a:r>
            <a:r>
              <a:rPr lang="en-US" altLang="ko-KR" dirty="0"/>
              <a:t>channel environments such as Highway </a:t>
            </a:r>
            <a:r>
              <a:rPr lang="en-US" altLang="ko-KR" dirty="0" err="1"/>
              <a:t>NLoS</a:t>
            </a:r>
            <a:r>
              <a:rPr lang="en-US" altLang="ko-KR" dirty="0"/>
              <a:t>, applying of appropriate MCS should be </a:t>
            </a:r>
            <a:r>
              <a:rPr lang="en-US" altLang="ko-KR" dirty="0" smtClean="0"/>
              <a:t>considered to provide a stable performance.</a:t>
            </a:r>
          </a:p>
          <a:p>
            <a:pPr lvl="3"/>
            <a:r>
              <a:rPr lang="en-US" altLang="ko-KR" dirty="0" smtClean="0"/>
              <a:t>Within suitable MCSs (e.g., up to 16QAM), either MP8 or MP10 can be used for 11bd transmission.  </a:t>
            </a:r>
          </a:p>
          <a:p>
            <a:pPr lvl="3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20527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250096</TotalTime>
  <Words>1159</Words>
  <Application>Microsoft Office PowerPoint</Application>
  <PresentationFormat>화면 슬라이드 쇼(4:3)</PresentationFormat>
  <Paragraphs>259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Performance evaluation of Mid-amble </vt:lpstr>
      <vt:lpstr>Introduction </vt:lpstr>
      <vt:lpstr>Considerations (1/2)</vt:lpstr>
      <vt:lpstr>Considerations (2/2)</vt:lpstr>
      <vt:lpstr>Simulation parameters </vt:lpstr>
      <vt:lpstr>Performance </vt:lpstr>
      <vt:lpstr>Performance </vt:lpstr>
      <vt:lpstr>Performance </vt:lpstr>
      <vt:lpstr>Discussion (1/2)</vt:lpstr>
      <vt:lpstr>Discussion (2/2)</vt:lpstr>
      <vt:lpstr>Conclusion </vt:lpstr>
      <vt:lpstr>SP1</vt:lpstr>
      <vt:lpstr>SP 2</vt:lpstr>
      <vt:lpstr>Reference </vt:lpstr>
      <vt:lpstr>Appendix </vt:lpstr>
      <vt:lpstr>Efficiency of Midamble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4408</cp:revision>
  <cp:lastPrinted>2017-07-07T02:11:09Z</cp:lastPrinted>
  <dcterms:created xsi:type="dcterms:W3CDTF">2007-05-21T21:00:37Z</dcterms:created>
  <dcterms:modified xsi:type="dcterms:W3CDTF">2019-05-15T12:27:09Z</dcterms:modified>
</cp:coreProperties>
</file>