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860" r:id="rId3"/>
    <p:sldId id="876" r:id="rId4"/>
    <p:sldId id="875" r:id="rId5"/>
    <p:sldId id="888" r:id="rId6"/>
    <p:sldId id="885" r:id="rId7"/>
    <p:sldId id="861" r:id="rId8"/>
    <p:sldId id="874" r:id="rId9"/>
    <p:sldId id="872" r:id="rId10"/>
    <p:sldId id="873" r:id="rId11"/>
    <p:sldId id="886" r:id="rId12"/>
    <p:sldId id="869" r:id="rId13"/>
    <p:sldId id="889" r:id="rId14"/>
    <p:sldId id="890" r:id="rId15"/>
    <p:sldId id="881" r:id="rId16"/>
    <p:sldId id="891" r:id="rId17"/>
    <p:sldId id="887" r:id="rId18"/>
    <p:sldId id="892" r:id="rId19"/>
    <p:sldId id="893" r:id="rId20"/>
    <p:sldId id="870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802.11-19/739r3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PPDU Format for 11bd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2019-05-14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High MCS level, i.e., MCS6, 2x OFDM numerology has a 2dB gain compared with 4x numerology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363" y="3095846"/>
            <a:ext cx="4404437" cy="33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7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Highway </a:t>
            </a:r>
            <a:r>
              <a:rPr lang="en-US" altLang="ko-KR" sz="2000" dirty="0" err="1" smtClean="0"/>
              <a:t>NLoS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MCS 2 and MCS4, it has a similar performance with both OFDM numerologies. </a:t>
            </a:r>
          </a:p>
          <a:p>
            <a:pPr lvl="1"/>
            <a:r>
              <a:rPr lang="en-US" altLang="ko-KR" sz="1800" dirty="0" smtClean="0"/>
              <a:t>But, in MCS6, 4x numerology has a performance degradation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962" y="2924310"/>
            <a:ext cx="4633038" cy="34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In this contribution, we examined the followings need to be considered for 11bd PPDU format design.</a:t>
            </a:r>
          </a:p>
          <a:p>
            <a:pPr lvl="1"/>
            <a:r>
              <a:rPr lang="en-US" altLang="ko-KR" dirty="0" smtClean="0"/>
              <a:t>For the packet classification, we introduced the two methods that were already adopted in 802.11 systems. </a:t>
            </a:r>
          </a:p>
          <a:p>
            <a:pPr lvl="2"/>
            <a:r>
              <a:rPr lang="en-US" altLang="ko-KR" dirty="0" smtClean="0"/>
              <a:t>One is a detection method based Q-BPSK</a:t>
            </a:r>
          </a:p>
          <a:p>
            <a:pPr lvl="2"/>
            <a:r>
              <a:rPr lang="en-US" altLang="ko-KR" dirty="0" smtClean="0"/>
              <a:t>Another is a detection method based repetition </a:t>
            </a:r>
          </a:p>
          <a:p>
            <a:pPr lvl="1"/>
            <a:r>
              <a:rPr lang="en-US" altLang="ko-KR" dirty="0" smtClean="0"/>
              <a:t>For the design of preamble for an 11bd portion, </a:t>
            </a:r>
          </a:p>
          <a:p>
            <a:pPr lvl="2"/>
            <a:r>
              <a:rPr lang="en-US" altLang="ko-KR" dirty="0" smtClean="0"/>
              <a:t>the STF for 11bd may not need to be included.</a:t>
            </a:r>
          </a:p>
          <a:p>
            <a:pPr lvl="2"/>
            <a:r>
              <a:rPr lang="en-US" altLang="ko-KR" dirty="0" smtClean="0"/>
              <a:t>the LTF for 11bd should </a:t>
            </a:r>
            <a:r>
              <a:rPr lang="en-US" altLang="ko-KR" dirty="0"/>
              <a:t>be included to </a:t>
            </a:r>
            <a:r>
              <a:rPr lang="en-US" altLang="ko-KR" dirty="0" smtClean="0"/>
              <a:t>estimate </a:t>
            </a:r>
            <a:r>
              <a:rPr lang="en-US" altLang="ko-KR" dirty="0"/>
              <a:t>the </a:t>
            </a:r>
            <a:r>
              <a:rPr lang="en-US" altLang="ko-KR" dirty="0" smtClean="0"/>
              <a:t>channel.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Also, we evaluated the performance of OFDM numerologies for 11bd with CFO.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all channels, both OFDM numerologies show similar performance when MCS 2 and MCS4 are assumed.</a:t>
            </a:r>
          </a:p>
          <a:p>
            <a:pPr lvl="2"/>
            <a:r>
              <a:rPr lang="en-US" altLang="ko-KR" dirty="0" smtClean="0"/>
              <a:t>But, 2x OFDM numerology has a slight better performance in some channel.  </a:t>
            </a:r>
          </a:p>
          <a:p>
            <a:pPr lvl="1"/>
            <a:r>
              <a:rPr lang="en-US" altLang="ko-KR" dirty="0" smtClean="0"/>
              <a:t>Also, we</a:t>
            </a:r>
            <a:r>
              <a:rPr lang="ko-KR" altLang="en-US"/>
              <a:t> </a:t>
            </a:r>
            <a:r>
              <a:rPr lang="en-US" altLang="ko-KR" dirty="0" smtClean="0"/>
              <a:t>can confirm that 4x OFDM numerology shows performance degradation when MCS6 is used in highway channel. </a:t>
            </a:r>
          </a:p>
          <a:p>
            <a:pPr lvl="2"/>
            <a:r>
              <a:rPr lang="en-US" altLang="ko-KR" dirty="0" smtClean="0"/>
              <a:t>Due to CFO impact, the performance loss is about 2 ~ 6dB. </a:t>
            </a:r>
          </a:p>
          <a:p>
            <a:pPr lvl="1"/>
            <a:r>
              <a:rPr lang="en-US" altLang="ko-KR" dirty="0" smtClean="0"/>
              <a:t>Stable performance of 11bd in </a:t>
            </a:r>
            <a:r>
              <a:rPr lang="en-US" altLang="ko-KR" dirty="0"/>
              <a:t>V2V </a:t>
            </a:r>
            <a:r>
              <a:rPr lang="en-US" altLang="ko-KR" dirty="0" smtClean="0"/>
              <a:t>channel with channel impairment can be achieved using 2x OFDM numerology.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20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“11bd PPDU includes a NGV-Signal field to indicate the transmission information”</a:t>
            </a:r>
          </a:p>
          <a:p>
            <a:pPr lvl="1"/>
            <a:r>
              <a:rPr lang="en-US" altLang="ko-KR" dirty="0" smtClean="0"/>
              <a:t>“ The </a:t>
            </a:r>
            <a:r>
              <a:rPr lang="en-US" altLang="ko-KR" dirty="0"/>
              <a:t>l</a:t>
            </a:r>
            <a:r>
              <a:rPr lang="en-US" altLang="ko-KR" dirty="0" smtClean="0"/>
              <a:t>ocation of NGV-SIG field is TBD”</a:t>
            </a:r>
          </a:p>
          <a:p>
            <a:pPr lvl="1"/>
            <a:r>
              <a:rPr lang="en-US" altLang="ko-KR" dirty="0" smtClean="0"/>
              <a:t>Y/N/A =&gt; 20/0/7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695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Do you agree to using NGV-SIG field or add repeated L-SIG symbol after L-SIG for packet </a:t>
            </a:r>
            <a:r>
              <a:rPr lang="en-US" altLang="ko-KR" dirty="0" smtClean="0"/>
              <a:t>classification?</a:t>
            </a:r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94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Which option do you support for packet </a:t>
            </a:r>
            <a:r>
              <a:rPr lang="en-US" altLang="ko-KR" dirty="0" smtClean="0"/>
              <a:t>classification </a:t>
            </a:r>
            <a:r>
              <a:rPr lang="en-US" altLang="ko-KR" dirty="0"/>
              <a:t>?</a:t>
            </a:r>
            <a:endParaRPr lang="ko-KR" altLang="ko-KR"/>
          </a:p>
          <a:p>
            <a:pPr lvl="1" latinLnBrk="1"/>
            <a:r>
              <a:rPr lang="en-US" altLang="ko-KR" dirty="0"/>
              <a:t>Option 1 : using </a:t>
            </a:r>
            <a:r>
              <a:rPr lang="en-US" altLang="ko-KR" dirty="0" smtClean="0"/>
              <a:t>NGV-SIG field  / 0</a:t>
            </a:r>
            <a:endParaRPr lang="ko-KR" altLang="ko-KR"/>
          </a:p>
          <a:p>
            <a:pPr lvl="1" latinLnBrk="1"/>
            <a:r>
              <a:rPr lang="en-US" altLang="ko-KR" dirty="0"/>
              <a:t>Option </a:t>
            </a:r>
            <a:r>
              <a:rPr lang="en-US" altLang="ko-KR" dirty="0" smtClean="0"/>
              <a:t>2 : </a:t>
            </a:r>
            <a:r>
              <a:rPr lang="en-US" altLang="ko-KR" dirty="0"/>
              <a:t>using repeated </a:t>
            </a:r>
            <a:r>
              <a:rPr lang="en-US" altLang="ko-KR" dirty="0" smtClean="0"/>
              <a:t>L-SIG / 10</a:t>
            </a:r>
            <a:endParaRPr lang="ko-KR" altLang="ko-KR"/>
          </a:p>
          <a:p>
            <a:pPr lvl="1"/>
            <a:r>
              <a:rPr lang="en-US" altLang="ko-KR" dirty="0" smtClean="0"/>
              <a:t>Need for more information / 18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63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preamble for 11bd portion consists of following? </a:t>
            </a:r>
          </a:p>
          <a:p>
            <a:pPr lvl="1"/>
            <a:r>
              <a:rPr lang="en-US" altLang="ko-KR" dirty="0"/>
              <a:t>“In a 11bd PPDU, NGV-STF field does not present. And, </a:t>
            </a:r>
            <a:r>
              <a:rPr lang="en-US" altLang="ko-KR" dirty="0" smtClean="0"/>
              <a:t>the </a:t>
            </a:r>
            <a:r>
              <a:rPr lang="en-US" altLang="ko-KR" dirty="0"/>
              <a:t>preamble for 11bd </a:t>
            </a:r>
            <a:r>
              <a:rPr lang="en-US" altLang="ko-KR" dirty="0" smtClean="0"/>
              <a:t>portion consists only NGV-LTF field.”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006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 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altLang="ko-KR" dirty="0" smtClean="0"/>
              <a:t>11bd shall support the same subcarrier spacing in both 10 </a:t>
            </a:r>
            <a:r>
              <a:rPr lang="en-US" altLang="ko-KR" dirty="0"/>
              <a:t>MHz </a:t>
            </a:r>
            <a:r>
              <a:rPr lang="en-US" altLang="ko-KR" dirty="0" smtClean="0"/>
              <a:t>PPDU and 20MHz PPDU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 =&gt; 23/0/9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43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to section 3 in 11bd SFD </a:t>
            </a:r>
          </a:p>
          <a:p>
            <a:pPr lvl="1"/>
            <a:r>
              <a:rPr lang="en-US" altLang="ko-KR" dirty="0"/>
              <a:t>11bd shall support the same subcarrier spacing in both 10 MHz PPDU and 20MHz PPDU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Mover : Dongguk Lim</a:t>
            </a:r>
          </a:p>
          <a:p>
            <a:pPr marL="457200" lvl="1" indent="0">
              <a:buNone/>
            </a:pPr>
            <a:r>
              <a:rPr lang="en-US" altLang="ko-KR" dirty="0" smtClean="0"/>
              <a:t>Second :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9736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to section 3 in 11bd SFD</a:t>
            </a:r>
          </a:p>
          <a:p>
            <a:pPr lvl="1"/>
            <a:r>
              <a:rPr lang="en-US" altLang="ko-KR" dirty="0"/>
              <a:t>“11bd PPDU includes a NGV-Signal field to indicate the transmission information”</a:t>
            </a:r>
          </a:p>
          <a:p>
            <a:pPr lvl="1"/>
            <a:r>
              <a:rPr lang="en-US" altLang="ko-KR" dirty="0"/>
              <a:t>“ The location of NGV-SIG field is TBD”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Mover : Dongguk Lim </a:t>
            </a:r>
          </a:p>
          <a:p>
            <a:pPr lvl="1"/>
            <a:r>
              <a:rPr lang="en-US" altLang="ko-KR" dirty="0" smtClean="0"/>
              <a:t>Second :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007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had discussed PPDU format for 11bd in previous meeting and decided the followings [1]</a:t>
            </a:r>
          </a:p>
          <a:p>
            <a:pPr lvl="1"/>
            <a:r>
              <a:rPr lang="en-US" altLang="ko-KR" dirty="0" smtClean="0"/>
              <a:t>“11bd </a:t>
            </a:r>
            <a:r>
              <a:rPr lang="en-US" altLang="ko-KR" dirty="0"/>
              <a:t>PPDU format includes L-STF, L-LTF, and L-SIG </a:t>
            </a:r>
            <a:r>
              <a:rPr lang="en-US" altLang="ko-KR" dirty="0" smtClean="0"/>
              <a:t>fields”</a:t>
            </a:r>
          </a:p>
          <a:p>
            <a:pPr lvl="1"/>
            <a:r>
              <a:rPr lang="en-US" altLang="ko-KR" dirty="0"/>
              <a:t>“In</a:t>
            </a:r>
            <a:r>
              <a:rPr lang="ko-KR" altLang="en-US"/>
              <a:t> </a:t>
            </a:r>
            <a:r>
              <a:rPr lang="en-US" altLang="ko-KR" dirty="0"/>
              <a:t>20MHz bandwidth,  L-STF, L-LTF, and L-SIG for </a:t>
            </a:r>
            <a:r>
              <a:rPr lang="en-US" altLang="ko-KR" dirty="0" smtClean="0"/>
              <a:t>10MHz PPDU </a:t>
            </a:r>
            <a:r>
              <a:rPr lang="en-US" altLang="ko-KR" dirty="0"/>
              <a:t>are </a:t>
            </a:r>
            <a:r>
              <a:rPr lang="en-US" altLang="ko-KR" dirty="0" smtClean="0"/>
              <a:t>duplicated”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a detail construction of 11bd PPDU has</a:t>
            </a:r>
            <a:r>
              <a:rPr lang="ko-KR" altLang="en-US" smtClean="0"/>
              <a:t> </a:t>
            </a:r>
            <a:r>
              <a:rPr lang="en-US" altLang="ko-KR" dirty="0" smtClean="0"/>
              <a:t>not been yet discussed and decided, so the portion for 11bd in 11bd PPDU is still remained as an undefined.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in this contribution, we investigate some technical issues need to be considered when we design the 11bd PPDU format.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4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[1] IEEE 802.11-19-0332/r2 , PHY design for 11bd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40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(1/2)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described in [1], 11bd devices can receive either 11p PPDU or 11bd PPDU. </a:t>
            </a:r>
          </a:p>
          <a:p>
            <a:r>
              <a:rPr lang="en-US" altLang="ko-KR" dirty="0" smtClean="0"/>
              <a:t>So, to decode the received PPDU successfully, </a:t>
            </a:r>
            <a:r>
              <a:rPr lang="en-US" altLang="ko-KR" dirty="0"/>
              <a:t>11bd devices</a:t>
            </a:r>
            <a:r>
              <a:rPr lang="en-US" altLang="ko-KR" dirty="0" smtClean="0"/>
              <a:t> should distinguish whether receiving PPDU is</a:t>
            </a:r>
            <a:r>
              <a:rPr lang="ko-KR" altLang="en-US" smtClean="0"/>
              <a:t> </a:t>
            </a:r>
            <a:r>
              <a:rPr lang="en-US" altLang="ko-KR" dirty="0" smtClean="0"/>
              <a:t>a 11p PPDU or</a:t>
            </a:r>
            <a:r>
              <a:rPr lang="ko-KR" altLang="en-US" smtClean="0"/>
              <a:t> </a:t>
            </a:r>
            <a:r>
              <a:rPr lang="en-US" altLang="ko-KR" dirty="0" smtClean="0"/>
              <a:t>11bd PPDU. </a:t>
            </a:r>
          </a:p>
          <a:p>
            <a:pPr lvl="1"/>
            <a:r>
              <a:rPr lang="en-US" altLang="ko-KR" dirty="0" smtClean="0"/>
              <a:t>Also, it is desirable to distinguish either of it as early as possible.   </a:t>
            </a:r>
          </a:p>
          <a:p>
            <a:r>
              <a:rPr lang="en-US" altLang="ko-KR" dirty="0"/>
              <a:t>For differentiating of PPDU, we can consider using one OFDM symbol after L-SIG and this symbol can be used as </a:t>
            </a:r>
            <a:r>
              <a:rPr lang="en-US" altLang="ko-KR" dirty="0" smtClean="0"/>
              <a:t>following.</a:t>
            </a:r>
          </a:p>
          <a:p>
            <a:pPr lvl="1"/>
            <a:r>
              <a:rPr lang="en-US" altLang="ko-KR" dirty="0" smtClean="0"/>
              <a:t>Option 1 : for checking constellation mapping  </a:t>
            </a:r>
          </a:p>
          <a:p>
            <a:pPr lvl="1"/>
            <a:r>
              <a:rPr lang="en-US" altLang="ko-KR" dirty="0" smtClean="0"/>
              <a:t>Option 2 : for checking repetition </a:t>
            </a:r>
          </a:p>
          <a:p>
            <a:r>
              <a:rPr lang="en-US" altLang="ko-KR" dirty="0" smtClean="0"/>
              <a:t>In next slides, we discuss the details for each option.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70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This is not a new method for PPDU classification. Indeed, it already has been used in enhanced WLAN systems. </a:t>
            </a:r>
          </a:p>
          <a:p>
            <a:r>
              <a:rPr lang="en-US" altLang="ko-KR" dirty="0" smtClean="0"/>
              <a:t>To leverage the conventional method, we can consider the two options to use the one OFDM symbol after L-SIG. </a:t>
            </a:r>
          </a:p>
          <a:p>
            <a:pPr lvl="1"/>
            <a:r>
              <a:rPr lang="en-US" altLang="ko-KR" dirty="0" smtClean="0"/>
              <a:t>Option1 : checking the constellation of symbol</a:t>
            </a:r>
          </a:p>
          <a:p>
            <a:pPr lvl="2"/>
            <a:r>
              <a:rPr lang="en-US" altLang="ko-KR" dirty="0" smtClean="0"/>
              <a:t>For that purpose, rate field in L-SIG shall </a:t>
            </a:r>
            <a:r>
              <a:rPr lang="en-US" altLang="ko-KR" dirty="0"/>
              <a:t>be set to the value </a:t>
            </a:r>
            <a:r>
              <a:rPr lang="en-US" altLang="ko-KR" dirty="0" smtClean="0"/>
              <a:t>of 3 </a:t>
            </a:r>
            <a:r>
              <a:rPr lang="en-US" altLang="ko-KR" dirty="0"/>
              <a:t>Mb/s.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And then, Q-BPSK constellation mapping is applied to one</a:t>
            </a:r>
            <a:r>
              <a:rPr lang="ko-KR" altLang="en-US" smtClean="0"/>
              <a:t> </a:t>
            </a:r>
            <a:r>
              <a:rPr lang="en-US" altLang="ko-KR" dirty="0" smtClean="0"/>
              <a:t>OFDM symbol after L-SIG. 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can be </a:t>
            </a:r>
            <a:r>
              <a:rPr lang="en-US" altLang="ko-KR" dirty="0" smtClean="0"/>
              <a:t>simply implemented </a:t>
            </a:r>
            <a:r>
              <a:rPr lang="en-US" altLang="ko-KR" dirty="0"/>
              <a:t>and early detection is possible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This symbol may be used </a:t>
            </a:r>
            <a:r>
              <a:rPr lang="en-US" altLang="ko-KR" dirty="0"/>
              <a:t>for </a:t>
            </a:r>
            <a:r>
              <a:rPr lang="en-US" altLang="ko-KR" dirty="0" smtClean="0"/>
              <a:t>channel </a:t>
            </a:r>
            <a:r>
              <a:rPr lang="en-US" altLang="ko-KR" dirty="0"/>
              <a:t>estimation </a:t>
            </a:r>
            <a:r>
              <a:rPr lang="en-US" altLang="ko-KR" dirty="0" smtClean="0"/>
              <a:t>or indication of some information for 11bd transmission.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pPr lvl="5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2: checking the repetition </a:t>
            </a:r>
          </a:p>
          <a:p>
            <a:pPr lvl="2"/>
            <a:r>
              <a:rPr lang="en-US" altLang="ko-KR" dirty="0"/>
              <a:t> For </a:t>
            </a:r>
            <a:r>
              <a:rPr lang="en-US" altLang="ko-KR" dirty="0" smtClean="0"/>
              <a:t>that purpose, </a:t>
            </a:r>
            <a:r>
              <a:rPr lang="en-US" altLang="ko-KR" dirty="0"/>
              <a:t>one symbol is </a:t>
            </a:r>
            <a:r>
              <a:rPr lang="en-US" altLang="ko-KR" dirty="0" smtClean="0"/>
              <a:t>being repeated with an </a:t>
            </a:r>
            <a:r>
              <a:rPr lang="en-US" altLang="ko-KR" dirty="0"/>
              <a:t>L-SIG symbol when </a:t>
            </a:r>
            <a:r>
              <a:rPr lang="en-US" altLang="ko-KR" dirty="0" smtClean="0"/>
              <a:t>11bd PPDU is transmitted.</a:t>
            </a:r>
          </a:p>
          <a:p>
            <a:pPr lvl="3"/>
            <a:r>
              <a:rPr lang="en-US" altLang="ko-KR" dirty="0" smtClean="0"/>
              <a:t>This is already applied to 11ax for classification of 11ax PPDU.  </a:t>
            </a:r>
          </a:p>
          <a:p>
            <a:pPr lvl="2"/>
            <a:r>
              <a:rPr lang="en-US" altLang="ko-KR" dirty="0"/>
              <a:t>It can be </a:t>
            </a:r>
            <a:r>
              <a:rPr lang="en-US" altLang="ko-KR" dirty="0" smtClean="0"/>
              <a:t>simply implemented.</a:t>
            </a:r>
          </a:p>
          <a:p>
            <a:pPr lvl="2"/>
            <a:r>
              <a:rPr lang="en-US" altLang="ko-KR" dirty="0" smtClean="0"/>
              <a:t>By repeating the L-SIG, we can look forward to the robust transmission of 11bd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270375" y="650207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905000" y="4191000"/>
            <a:ext cx="2633108" cy="360040"/>
            <a:chOff x="1862692" y="4114800"/>
            <a:chExt cx="2633108" cy="36004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3157956" y="4114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3750234" y="4114800"/>
              <a:ext cx="7455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Q-BPSK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862692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506308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939780" y="5888360"/>
            <a:ext cx="2479820" cy="360040"/>
            <a:chOff x="1905000" y="5638800"/>
            <a:chExt cx="2479820" cy="36004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>
                  <a:solidFill>
                    <a:srgbClr val="000000"/>
                  </a:solidFill>
                </a:rPr>
                <a:t>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38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for 11bd portion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Short </a:t>
            </a:r>
            <a:r>
              <a:rPr lang="en-US" altLang="ko-KR" dirty="0" smtClean="0"/>
              <a:t>Training Field </a:t>
            </a:r>
            <a:endParaRPr lang="en-US" altLang="ko-KR" dirty="0"/>
          </a:p>
          <a:p>
            <a:pPr lvl="1"/>
            <a:r>
              <a:rPr lang="en-US" altLang="ko-KR" dirty="0"/>
              <a:t>In general, STS(i.e., short training symbol) located after the L-SIG  is used to improve the automatic gain control for MIMO transmission in 802.11 systems. </a:t>
            </a:r>
          </a:p>
          <a:p>
            <a:pPr lvl="1"/>
            <a:r>
              <a:rPr lang="en-US" altLang="ko-KR" dirty="0"/>
              <a:t>However, MIMO transmission(i.e., </a:t>
            </a:r>
            <a:r>
              <a:rPr lang="en-US" altLang="ko-KR" dirty="0" err="1"/>
              <a:t>beamforming</a:t>
            </a:r>
            <a:r>
              <a:rPr lang="en-US" altLang="ko-KR" dirty="0"/>
              <a:t>) </a:t>
            </a:r>
            <a:r>
              <a:rPr lang="en-US" altLang="ko-KR" dirty="0" smtClean="0"/>
              <a:t>may not be considered </a:t>
            </a:r>
            <a:r>
              <a:rPr lang="en-US" altLang="ko-KR" dirty="0"/>
              <a:t>in 11bd in which only one stream transmission </a:t>
            </a:r>
            <a:r>
              <a:rPr lang="en-US" altLang="ko-KR" dirty="0" smtClean="0"/>
              <a:t>may be </a:t>
            </a:r>
            <a:r>
              <a:rPr lang="en-US" altLang="ko-KR" dirty="0"/>
              <a:t>supported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/>
              <a:t>Therefore, </a:t>
            </a:r>
            <a:r>
              <a:rPr lang="en-US" altLang="ko-KR" dirty="0" smtClean="0"/>
              <a:t>we think STF </a:t>
            </a:r>
            <a:r>
              <a:rPr lang="en-US" altLang="ko-KR" dirty="0"/>
              <a:t>for improving the auto gain control </a:t>
            </a:r>
            <a:r>
              <a:rPr lang="en-US" altLang="ko-KR" dirty="0" smtClean="0"/>
              <a:t>does </a:t>
            </a:r>
            <a:r>
              <a:rPr lang="en-US" altLang="ko-KR" dirty="0"/>
              <a:t>not need in </a:t>
            </a:r>
            <a:r>
              <a:rPr lang="en-US" altLang="ko-KR" dirty="0" smtClean="0"/>
              <a:t>11bd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Long Training Field </a:t>
            </a:r>
            <a:endParaRPr lang="en-US" altLang="ko-KR" dirty="0"/>
          </a:p>
          <a:p>
            <a:pPr lvl="1"/>
            <a:r>
              <a:rPr lang="en-US" altLang="ko-KR" dirty="0"/>
              <a:t>The tone allocations for 11bd 10MHz PPDU and 20MHz PPDU have not </a:t>
            </a:r>
            <a:r>
              <a:rPr lang="en-US" altLang="ko-KR" dirty="0" smtClean="0"/>
              <a:t>been defined </a:t>
            </a:r>
            <a:r>
              <a:rPr lang="en-US" altLang="ko-KR" dirty="0"/>
              <a:t>yet </a:t>
            </a:r>
            <a:r>
              <a:rPr lang="en-US" altLang="ko-KR" dirty="0" smtClean="0"/>
              <a:t>but they </a:t>
            </a:r>
            <a:r>
              <a:rPr lang="en-US" altLang="ko-KR" dirty="0"/>
              <a:t>can have a different guard tone and available tone in 10/20MHz.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</a:t>
            </a:r>
            <a:r>
              <a:rPr lang="en-US" altLang="ko-KR" dirty="0"/>
              <a:t>, it is hard to estimate the channel accurately because L-LTF can’t support the some of guard or available tones. </a:t>
            </a:r>
          </a:p>
          <a:p>
            <a:pPr lvl="1"/>
            <a:r>
              <a:rPr lang="en-US" altLang="ko-KR" dirty="0" smtClean="0"/>
              <a:t>Therefore</a:t>
            </a:r>
            <a:r>
              <a:rPr lang="en-US" altLang="ko-KR" dirty="0"/>
              <a:t>, </a:t>
            </a:r>
            <a:r>
              <a:rPr lang="en-US" altLang="ko-KR" dirty="0" smtClean="0"/>
              <a:t>in order to estimate the channel without missing, LTF for 11bd is needed that is suitable for tone allocation.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37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 for 11bd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PPDU format for 11bd </a:t>
            </a:r>
          </a:p>
          <a:p>
            <a:pPr lvl="1"/>
            <a:r>
              <a:rPr lang="en-US" altLang="ko-KR" sz="1600" dirty="0" smtClean="0"/>
              <a:t>For classification of PPDU, one OFDM symbol after L-SIG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placed in PPDU.</a:t>
            </a:r>
          </a:p>
          <a:p>
            <a:pPr lvl="2"/>
            <a:r>
              <a:rPr lang="en-US" altLang="ko-KR" sz="1400" dirty="0" smtClean="0"/>
              <a:t>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can be either modulated with Q-BPSK or replaced with L-SIG symbol. </a:t>
            </a:r>
          </a:p>
          <a:p>
            <a:pPr lvl="2"/>
            <a:r>
              <a:rPr lang="en-US" altLang="ko-KR" sz="1400" dirty="0" smtClean="0"/>
              <a:t>In 20MHz PPDU, L-STF,L-LTF, L-SIG and 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for 10MHz PPDU are duplicated.  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lvl="1"/>
            <a:r>
              <a:rPr lang="en-US" altLang="ko-KR" sz="1600" dirty="0"/>
              <a:t>We may not need to insert the additional OFDM symbol if it would be feasible to apply Q-rotated LTF after L-SIG 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grpSp>
        <p:nvGrpSpPr>
          <p:cNvPr id="56" name="그룹 55"/>
          <p:cNvGrpSpPr/>
          <p:nvPr/>
        </p:nvGrpSpPr>
        <p:grpSpPr>
          <a:xfrm>
            <a:off x="1530288" y="3429001"/>
            <a:ext cx="6470712" cy="1142999"/>
            <a:chOff x="641054" y="2446637"/>
            <a:chExt cx="6623112" cy="1287163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307257" y="301588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4206597" y="3007498"/>
              <a:ext cx="648072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4853735" y="3007498"/>
              <a:ext cx="2410431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3310834" y="3373760"/>
              <a:ext cx="904509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299412" y="244663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4198077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4846149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  <p:sp>
        <p:nvSpPr>
          <p:cNvPr id="4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7</a:t>
            </a:r>
            <a:endParaRPr lang="en-US" altLang="ko-KR" dirty="0"/>
          </a:p>
        </p:txBody>
      </p:sp>
      <p:grpSp>
        <p:nvGrpSpPr>
          <p:cNvPr id="52" name="그룹 51"/>
          <p:cNvGrpSpPr/>
          <p:nvPr/>
        </p:nvGrpSpPr>
        <p:grpSpPr>
          <a:xfrm>
            <a:off x="1591151" y="5257800"/>
            <a:ext cx="5612703" cy="1142999"/>
            <a:chOff x="641054" y="2446637"/>
            <a:chExt cx="5744891" cy="1287163"/>
          </a:xfrm>
        </p:grpSpPr>
        <p:sp>
          <p:nvSpPr>
            <p:cNvPr id="53" name="직사각형 52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3319628" y="3007498"/>
              <a:ext cx="648072" cy="726302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 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2" name="직사각형 61"/>
            <p:cNvSpPr/>
            <p:nvPr/>
          </p:nvSpPr>
          <p:spPr bwMode="auto">
            <a:xfrm>
              <a:off x="3975515" y="3007498"/>
              <a:ext cx="2410430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3" name="직사각형 62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5" name="직사각형 64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6" name="직사각형 65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9" name="직사각형 68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 bwMode="auto">
            <a:xfrm>
              <a:off x="3302135" y="2446637"/>
              <a:ext cx="648072" cy="360040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2" name="직사각형 71"/>
            <p:cNvSpPr/>
            <p:nvPr/>
          </p:nvSpPr>
          <p:spPr bwMode="auto">
            <a:xfrm>
              <a:off x="3950207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74" name="직선 연결선 73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75" name="TextBox 74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3068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 Numerology : recap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 our previous contribution[1], following OFDM numerologies have been discussed.</a:t>
            </a:r>
          </a:p>
          <a:p>
            <a:pPr lvl="1"/>
            <a:r>
              <a:rPr lang="en-US" altLang="ko-KR" sz="1800" dirty="0" smtClean="0"/>
              <a:t>For example, for 20MHz, </a:t>
            </a:r>
            <a:r>
              <a:rPr lang="en-US" altLang="ko-KR" sz="1800" dirty="0"/>
              <a:t>we can leverage OFDM </a:t>
            </a:r>
            <a:r>
              <a:rPr lang="en-US" altLang="ko-KR" sz="1800" dirty="0" smtClean="0"/>
              <a:t>numerologies </a:t>
            </a:r>
            <a:r>
              <a:rPr lang="en-US" altLang="ko-KR" sz="1800" dirty="0"/>
              <a:t>of advanced WLAN system such as 11ac and 11ax</a:t>
            </a:r>
            <a:r>
              <a:rPr lang="en-US" altLang="ko-KR" sz="1800" dirty="0" smtClean="0"/>
              <a:t>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we have shown that op1 and op2 have a similar performance when impairment is not considered. </a:t>
            </a:r>
            <a:endParaRPr lang="en-US" altLang="ko-KR" sz="1800" dirty="0"/>
          </a:p>
          <a:p>
            <a:r>
              <a:rPr lang="en-US" altLang="ko-KR" sz="2000" dirty="0" smtClean="0"/>
              <a:t>In this contribution, we perform further investigation of the OFDM numerologies for 11bd by considering the impairment such as CFO. </a:t>
            </a:r>
          </a:p>
          <a:p>
            <a:pPr lvl="1"/>
            <a:endParaRPr lang="en-US" altLang="ko-KR" sz="1800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427441"/>
              </p:ext>
            </p:extLst>
          </p:nvPr>
        </p:nvGraphicFramePr>
        <p:xfrm>
          <a:off x="914400" y="3078480"/>
          <a:ext cx="746760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93"/>
                <a:gridCol w="1903506"/>
                <a:gridCol w="805330"/>
                <a:gridCol w="805330"/>
                <a:gridCol w="1024965"/>
                <a:gridCol w="1317812"/>
                <a:gridCol w="1024966"/>
              </a:tblGrid>
              <a:tr h="292133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OFDM</a:t>
                      </a:r>
                      <a:r>
                        <a:rPr lang="en-US" altLang="ko-KR" sz="1200" baseline="0" dirty="0" smtClean="0"/>
                        <a:t> Numerology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NFFT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SD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duration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</a:t>
                      </a:r>
                      <a:r>
                        <a:rPr lang="en-US" altLang="ko-KR" sz="1200" baseline="0" dirty="0" smtClean="0"/>
                        <a:t> spacing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Downclock</a:t>
                      </a:r>
                      <a:r>
                        <a:rPr lang="en-US" altLang="ko-KR" sz="120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 Ratio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055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11ac 40MHz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8us</a:t>
                      </a:r>
                      <a:r>
                        <a:rPr lang="en-US" altLang="ko-KR" sz="1200" baseline="30000" dirty="0" smtClean="0"/>
                        <a:t>*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156.25KHz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220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11ax 20MHz/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11ac 80MHz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234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16us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78.125KHz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6200001"/>
            <a:ext cx="356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For example, CP = 1.6us for Op.1, CP = 3.2us Op.2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1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BW : 10MHz </a:t>
            </a:r>
          </a:p>
          <a:p>
            <a:r>
              <a:rPr lang="en-US" altLang="ko-KR" dirty="0" smtClean="0"/>
              <a:t>Data : 300Byte</a:t>
            </a:r>
          </a:p>
          <a:p>
            <a:r>
              <a:rPr lang="en-US" altLang="ko-KR" dirty="0" smtClean="0"/>
              <a:t>FEC : LDPC</a:t>
            </a:r>
          </a:p>
          <a:p>
            <a:r>
              <a:rPr lang="en-US" altLang="ko-KR" dirty="0" smtClean="0"/>
              <a:t>MCS level : 2/4/6</a:t>
            </a:r>
          </a:p>
          <a:p>
            <a:r>
              <a:rPr lang="en-US" altLang="ko-KR" dirty="0" smtClean="0"/>
              <a:t>OFDM numerology </a:t>
            </a:r>
          </a:p>
          <a:p>
            <a:pPr lvl="1"/>
            <a:r>
              <a:rPr lang="en-US" altLang="ko-KR" dirty="0" smtClean="0"/>
              <a:t>2x : 11ac 20MHz ( 64 FFT)</a:t>
            </a:r>
          </a:p>
          <a:p>
            <a:pPr lvl="1"/>
            <a:r>
              <a:rPr lang="en-US" altLang="ko-KR" dirty="0" smtClean="0"/>
              <a:t>4x : 11ac 40MHz ( 128 FFT) </a:t>
            </a:r>
          </a:p>
          <a:p>
            <a:r>
              <a:rPr lang="en-US" altLang="ko-KR" dirty="0" smtClean="0"/>
              <a:t>Channel </a:t>
            </a:r>
          </a:p>
          <a:p>
            <a:pPr lvl="1"/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smtClean="0"/>
              <a:t>Mid-amble period </a:t>
            </a:r>
          </a:p>
          <a:p>
            <a:pPr lvl="1"/>
            <a:r>
              <a:rPr lang="en-US" altLang="ko-KR" dirty="0" smtClean="0"/>
              <a:t>4 symbol </a:t>
            </a:r>
          </a:p>
          <a:p>
            <a:pPr lvl="1"/>
            <a:r>
              <a:rPr lang="en-US" altLang="ko-KR" dirty="0" smtClean="0"/>
              <a:t>For mid-amble symbol, VHT-LTF is used </a:t>
            </a:r>
          </a:p>
          <a:p>
            <a:r>
              <a:rPr lang="en-US" altLang="ko-KR" dirty="0" smtClean="0"/>
              <a:t>CFO </a:t>
            </a:r>
          </a:p>
          <a:p>
            <a:pPr lvl="1"/>
            <a:r>
              <a:rPr lang="en-US" altLang="ko-KR" dirty="0" smtClean="0"/>
              <a:t>20PPM in 5.9GHz  </a:t>
            </a:r>
          </a:p>
          <a:p>
            <a:r>
              <a:rPr lang="en-US" altLang="ko-KR" dirty="0" smtClean="0"/>
              <a:t>Channel estimation : LS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28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Rural </a:t>
            </a:r>
            <a:r>
              <a:rPr lang="en-US" altLang="ko-KR" sz="2000" dirty="0" err="1" smtClean="0"/>
              <a:t>LoS</a:t>
            </a:r>
            <a:r>
              <a:rPr lang="en-US" altLang="ko-KR" sz="2000" dirty="0" smtClean="0"/>
              <a:t> </a:t>
            </a:r>
          </a:p>
          <a:p>
            <a:pPr lvl="1"/>
            <a:r>
              <a:rPr lang="en-US" altLang="ko-KR" sz="1800" dirty="0" smtClean="0"/>
              <a:t>For all MCS level, it has a similar performance regardless of OFDM numerology. </a:t>
            </a:r>
          </a:p>
          <a:p>
            <a:pPr lvl="2"/>
            <a:r>
              <a:rPr lang="en-US" altLang="ko-KR" sz="1600" dirty="0" smtClean="0"/>
              <a:t>But, slightly the 2x numerology has a better performance . 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027289"/>
            <a:ext cx="4495800" cy="337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253361</TotalTime>
  <Words>1582</Words>
  <Application>Microsoft Office PowerPoint</Application>
  <PresentationFormat>화면 슬라이드 쇼(4:3)</PresentationFormat>
  <Paragraphs>291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PPDU Format for 11bd </vt:lpstr>
      <vt:lpstr>Introduction </vt:lpstr>
      <vt:lpstr>Packet classification (1/2)</vt:lpstr>
      <vt:lpstr>Packet classification (2/2)</vt:lpstr>
      <vt:lpstr>Preamble for 11bd portion </vt:lpstr>
      <vt:lpstr>Candidate for 11bd PPDU</vt:lpstr>
      <vt:lpstr>OFDM Numerology : recap</vt:lpstr>
      <vt:lpstr>Simulation assumption </vt:lpstr>
      <vt:lpstr>Performance </vt:lpstr>
      <vt:lpstr>Performance </vt:lpstr>
      <vt:lpstr>Performance  </vt:lpstr>
      <vt:lpstr>Conclusion </vt:lpstr>
      <vt:lpstr>SP1 </vt:lpstr>
      <vt:lpstr>SP2 </vt:lpstr>
      <vt:lpstr>SP3</vt:lpstr>
      <vt:lpstr>SP4</vt:lpstr>
      <vt:lpstr>SP5</vt:lpstr>
      <vt:lpstr>Motion 1 </vt:lpstr>
      <vt:lpstr>Motion 2 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4420</cp:revision>
  <cp:lastPrinted>2017-07-07T02:11:09Z</cp:lastPrinted>
  <dcterms:created xsi:type="dcterms:W3CDTF">2007-05-21T21:00:37Z</dcterms:created>
  <dcterms:modified xsi:type="dcterms:W3CDTF">2019-05-16T11:03:38Z</dcterms:modified>
</cp:coreProperties>
</file>