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5" r:id="rId3"/>
    <p:sldId id="316" r:id="rId4"/>
    <p:sldId id="317" r:id="rId5"/>
    <p:sldId id="309" r:id="rId6"/>
    <p:sldId id="311" r:id="rId7"/>
    <p:sldId id="314" r:id="rId8"/>
    <p:sldId id="319" r:id="rId9"/>
    <p:sldId id="315" r:id="rId10"/>
    <p:sldId id="310" r:id="rId11"/>
    <p:sldId id="312" r:id="rId12"/>
    <p:sldId id="318" r:id="rId13"/>
    <p:sldId id="29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>
      <p:cViewPr varScale="1">
        <p:scale>
          <a:sx n="114" d="100"/>
          <a:sy n="114" d="100"/>
        </p:scale>
        <p:origin x="42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21-May-19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19-0717/r1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Reliable V2X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356109"/>
              </p:ext>
            </p:extLst>
          </p:nvPr>
        </p:nvGraphicFramePr>
        <p:xfrm>
          <a:off x="987425" y="2371725"/>
          <a:ext cx="10167938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5" name="Document" r:id="rId4" imgW="10444320" imgH="2765520" progId="Word.Document.8">
                  <p:embed/>
                </p:oleObj>
              </mc:Choice>
              <mc:Fallback>
                <p:oleObj name="Document" r:id="rId4" imgW="10444320" imgH="2765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371725"/>
                        <a:ext cx="10167938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Broadcast Ack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475383" cy="266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Packet contains MAC addresses of successfully received broadcast stations during window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Typical window is 100mS, so each station is commonly sending a single packet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Subset of MAC address (e.g. 16bits) can be sent for minimizing channel load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station might be mistaken to believe that a message was received. Potential needed transmission wouldn’t be triggered, yet V2X integrity wouldn’t be harmed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Window start and end times enables detection of lost Broadcast Ack and determining if packet should have been received 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For example, field represented as [0…9999]mS aligned with GNSS timing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AC1B8-1D08-43B8-B234-C504FEDFB784}"/>
              </a:ext>
            </a:extLst>
          </p:cNvPr>
          <p:cNvSpPr/>
          <p:nvPr/>
        </p:nvSpPr>
        <p:spPr bwMode="auto">
          <a:xfrm>
            <a:off x="3581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FDFDC6-A2B2-4290-8174-F3415E3C8618}"/>
              </a:ext>
            </a:extLst>
          </p:cNvPr>
          <p:cNvSpPr txBox="1"/>
          <p:nvPr/>
        </p:nvSpPr>
        <p:spPr>
          <a:xfrm>
            <a:off x="4424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CCAD9-736F-41B5-92BC-8F56C9BFFFD4}"/>
              </a:ext>
            </a:extLst>
          </p:cNvPr>
          <p:cNvSpPr txBox="1"/>
          <p:nvPr/>
        </p:nvSpPr>
        <p:spPr>
          <a:xfrm>
            <a:off x="533400" y="6031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4C64E-3603-4049-9840-3C7E2AE387F2}"/>
              </a:ext>
            </a:extLst>
          </p:cNvPr>
          <p:cNvSpPr/>
          <p:nvPr/>
        </p:nvSpPr>
        <p:spPr bwMode="auto">
          <a:xfrm>
            <a:off x="5486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CA3FD-2123-4AAC-AEBD-D2E3055BBFAE}"/>
              </a:ext>
            </a:extLst>
          </p:cNvPr>
          <p:cNvSpPr txBox="1"/>
          <p:nvPr/>
        </p:nvSpPr>
        <p:spPr>
          <a:xfrm>
            <a:off x="6329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CCB690-C5B3-4634-97D1-41AC5711D82D}"/>
              </a:ext>
            </a:extLst>
          </p:cNvPr>
          <p:cNvSpPr/>
          <p:nvPr/>
        </p:nvSpPr>
        <p:spPr bwMode="auto">
          <a:xfrm>
            <a:off x="928116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DAE85D-4C26-4F19-A59B-C2B00B7FE795}"/>
              </a:ext>
            </a:extLst>
          </p:cNvPr>
          <p:cNvSpPr txBox="1"/>
          <p:nvPr/>
        </p:nvSpPr>
        <p:spPr>
          <a:xfrm>
            <a:off x="10139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B464CE-CFD2-45BB-9AF4-45B800D32B93}"/>
              </a:ext>
            </a:extLst>
          </p:cNvPr>
          <p:cNvSpPr txBox="1"/>
          <p:nvPr/>
        </p:nvSpPr>
        <p:spPr>
          <a:xfrm>
            <a:off x="7391400" y="566213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. . . . . . 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866C8F-834A-4A84-B553-668D4AC986E4}"/>
              </a:ext>
            </a:extLst>
          </p:cNvPr>
          <p:cNvSpPr/>
          <p:nvPr/>
        </p:nvSpPr>
        <p:spPr bwMode="auto">
          <a:xfrm>
            <a:off x="1676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Window start and end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9C559-0360-44C0-9CDE-614C479B96B4}"/>
              </a:ext>
            </a:extLst>
          </p:cNvPr>
          <p:cNvSpPr txBox="1"/>
          <p:nvPr/>
        </p:nvSpPr>
        <p:spPr>
          <a:xfrm>
            <a:off x="2286000" y="603146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3 or 4</a:t>
            </a:r>
          </a:p>
        </p:txBody>
      </p:sp>
    </p:spTree>
    <p:extLst>
      <p:ext uri="{BB962C8B-B14F-4D97-AF65-F5344CB8AC3E}">
        <p14:creationId xmlns:p14="http://schemas.microsoft.com/office/powerpoint/2010/main" val="249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 err="1"/>
              <a:t>BlockAck</a:t>
            </a:r>
            <a:r>
              <a:rPr lang="en-US" sz="2400" b="1" kern="0" dirty="0"/>
              <a:t> message is unsecure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One can fake a message indicating that packets were received while they weren’t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The attack will eliminate the reliability enhancement, but will not further harm. Therefore, the threat is low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95120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that 802.11bd shall facilitate enhanced reliability?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13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21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A Survey on Broadcasting Protocols in VANETs, </a:t>
            </a:r>
            <a:r>
              <a:rPr lang="pt-BR" sz="2400" dirty="0"/>
              <a:t>Jothi K R,Ebenezer Jeyakumar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Evaluation of Selective Broadcast Algorithms for Safety Applications in Vehicular Ad Hoc Networks, </a:t>
            </a:r>
            <a:r>
              <a:rPr lang="en-US" b="0" dirty="0" err="1"/>
              <a:t>Kaan</a:t>
            </a:r>
            <a:r>
              <a:rPr lang="en-US" b="0" dirty="0"/>
              <a:t> </a:t>
            </a:r>
            <a:r>
              <a:rPr lang="en-US" b="0" dirty="0" err="1"/>
              <a:t>Bür</a:t>
            </a:r>
            <a:r>
              <a:rPr lang="en-US" b="0" dirty="0"/>
              <a:t> and Maria </a:t>
            </a:r>
            <a:r>
              <a:rPr lang="en-US" b="0" dirty="0" err="1"/>
              <a:t>Kihl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[</a:t>
            </a:r>
            <a:r>
              <a:rPr lang="pt-BR" dirty="0"/>
              <a:t>3</a:t>
            </a:r>
            <a:r>
              <a:rPr lang="pt-BR" sz="2400" dirty="0"/>
              <a:t>] </a:t>
            </a:r>
            <a:r>
              <a:rPr lang="en-US" dirty="0"/>
              <a:t>Acknowledgment-Based Broadcast Protocol for Reliable and Efficient Data Dissemination in Vehicular Ad Hoc Networks, </a:t>
            </a:r>
            <a:r>
              <a:rPr lang="en-US" b="0" dirty="0"/>
              <a:t>Francisco J. Ros, Pedro M. Ruiz and Ivan </a:t>
            </a:r>
            <a:r>
              <a:rPr lang="en-US" b="0" dirty="0" err="1"/>
              <a:t>Stojmenovic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of Broadcast Based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transmissions, like any other Broadcast messages, are unacknowledged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Packets can get lost due to failure, hidden node or challenging wireless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Communication network can’t be trusted without message delivery feedback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Soon, vehicles are expected to use V2X for control, calling for high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For example: platooning, emergency braking, emergency maneuver, </a:t>
            </a:r>
            <a:r>
              <a:rPr lang="en-US" kern="0" dirty="0" err="1"/>
              <a:t>etc</a:t>
            </a:r>
            <a:r>
              <a:rPr lang="en-US" kern="0" dirty="0"/>
              <a:t>…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Futuristic use-cases, like cooperative maneuvering, can’t be supported without assurance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VANET broadcast transmission protocols were developed in the academy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Most protocols define broadcast forwarding (i.e. multi-hop), which isn’t required since single-hop communication range is sufficient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Some reliable broadcast protocols use selective acknowledgement and retransmission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3GPP took a similar direction (selective HARQ) in C-V2X Rel. 16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2014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Adding Reliable V2X Operation to 11bd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1. 	Single definition in 802.11 instead of multiple regional definitions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Despite harmonization attempts, upper layers differ per geography. Multiple protocol variations should be avoided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r>
              <a:rPr lang="en-US" sz="2400" b="1" kern="0" dirty="0"/>
              <a:t>Not losing to 3GPP in future beauty contest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r>
              <a:rPr lang="en-US" sz="2400" b="1" kern="0" dirty="0"/>
              <a:t>Low-hanging fruit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0" dirty="0"/>
              <a:t>Simple addition of enabler. The protocol itself is outside 802.11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sz="24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8286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Retransmission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MAC retransmission is a bad idea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 content is required to be fresh, containing the most updated content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Instead, packet reception failure should trigger a generation of a new packet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 generation decision is exclusively made by upper layer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Decision considers multiple factors, like timing of next transmission, congestion control, which vehicles have failed to receive the packet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For example, no need for retransmission if next transmission is scheduled 100mS ahead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219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Scope of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As opposed to 802.11e/802.11aa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, the retransmission isn’t performed by the MAC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buffers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protocol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state machine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defines the protocol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The only 802.11bd change is definition of a new message to indicate received packets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Minor effort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8069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Reliability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5"/>
            <a:ext cx="10591799" cy="951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Vehicles are sending list of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802.11 defines new packet format “Broadcast ACK”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 determines if and when “Broadcast ACK” is transmitted considering channel load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Vehicles can trigger packet transmission if their previous message wasn’t received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Upper layer decision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b="1" kern="0" dirty="0"/>
          </a:p>
          <a:p>
            <a:pPr lvl="1">
              <a:buFont typeface="Times New Roman" pitchFamily="16" charset="0"/>
              <a:buChar char="•"/>
            </a:pPr>
            <a:endParaRPr lang="en-US" sz="2200" kern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A356485-B4CD-49AB-A9D4-6B81BAEAB9D0}"/>
              </a:ext>
            </a:extLst>
          </p:cNvPr>
          <p:cNvCxnSpPr/>
          <p:nvPr/>
        </p:nvCxnSpPr>
        <p:spPr bwMode="auto">
          <a:xfrm>
            <a:off x="2636520" y="5257800"/>
            <a:ext cx="7498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9">
            <a:extLst>
              <a:ext uri="{FF2B5EF4-FFF2-40B4-BE49-F238E27FC236}">
                <a16:creationId xmlns:a16="http://schemas.microsoft.com/office/drawing/2014/main" id="{BE4175FF-5FF8-4CF4-B0E9-DA2D40C1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214" y="5029200"/>
            <a:ext cx="100584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248C967-B0D0-4626-BE40-F48C226B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254" y="5035982"/>
            <a:ext cx="73152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CB6A3A5-2FD3-40EB-AD81-8875A653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976" y="5029200"/>
            <a:ext cx="73152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54E400EE-96D8-491E-83AF-8680AA9610AA}"/>
              </a:ext>
            </a:extLst>
          </p:cNvPr>
          <p:cNvCxnSpPr>
            <a:cxnSpLocks/>
            <a:stCxn id="17" idx="0"/>
            <a:endCxn id="19" idx="0"/>
          </p:cNvCxnSpPr>
          <p:nvPr/>
        </p:nvCxnSpPr>
        <p:spPr bwMode="auto">
          <a:xfrm rot="5400000" flipH="1" flipV="1">
            <a:off x="5972484" y="2871730"/>
            <a:ext cx="6782" cy="4321722"/>
          </a:xfrm>
          <a:prstGeom prst="curvedConnector3">
            <a:avLst>
              <a:gd name="adj1" fmla="val 347068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7F17F85-8DCD-4B8F-AF8D-F3AAB30AFE50}"/>
              </a:ext>
            </a:extLst>
          </p:cNvPr>
          <p:cNvSpPr txBox="1"/>
          <p:nvPr/>
        </p:nvSpPr>
        <p:spPr>
          <a:xfrm>
            <a:off x="6573456" y="5244037"/>
            <a:ext cx="333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Packet generated ahead of scheduled time</a:t>
            </a: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376EB41F-89D0-4DA5-B429-EA2E8B60B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214" y="5768771"/>
            <a:ext cx="100584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DD3B01-A502-4C04-B6DE-F431A63371CA}"/>
              </a:ext>
            </a:extLst>
          </p:cNvPr>
          <p:cNvCxnSpPr/>
          <p:nvPr/>
        </p:nvCxnSpPr>
        <p:spPr bwMode="auto">
          <a:xfrm>
            <a:off x="2636520" y="5952921"/>
            <a:ext cx="7498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9">
            <a:extLst>
              <a:ext uri="{FF2B5EF4-FFF2-40B4-BE49-F238E27FC236}">
                <a16:creationId xmlns:a16="http://schemas.microsoft.com/office/drawing/2014/main" id="{93365227-6DD9-4904-B02D-E4C0DC65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256" y="5723018"/>
            <a:ext cx="274320" cy="228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DF541C-BADD-450F-B26F-47385B979FD2}"/>
              </a:ext>
            </a:extLst>
          </p:cNvPr>
          <p:cNvSpPr txBox="1"/>
          <p:nvPr/>
        </p:nvSpPr>
        <p:spPr>
          <a:xfrm>
            <a:off x="3370421" y="5946039"/>
            <a:ext cx="2876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Packet #1 isn’t reported as received</a:t>
            </a:r>
          </a:p>
        </p:txBody>
      </p:sp>
    </p:spTree>
    <p:extLst>
      <p:ext uri="{BB962C8B-B14F-4D97-AF65-F5344CB8AC3E}">
        <p14:creationId xmlns:p14="http://schemas.microsoft.com/office/powerpoint/2010/main" val="207460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2240182"/>
            <a:ext cx="5336119" cy="960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Transmitter failure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Blue car transmits and receives messages, but no other car reports that it received its MAC address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9" name="Picture 4" descr="Image result for vehicle transparent side view">
            <a:extLst>
              <a:ext uri="{FF2B5EF4-FFF2-40B4-BE49-F238E27FC236}">
                <a16:creationId xmlns:a16="http://schemas.microsoft.com/office/drawing/2014/main" id="{96D64338-971D-4025-B132-96BA87C6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659" y="26139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vehicle transparent side view">
            <a:extLst>
              <a:ext uri="{FF2B5EF4-FFF2-40B4-BE49-F238E27FC236}">
                <a16:creationId xmlns:a16="http://schemas.microsoft.com/office/drawing/2014/main" id="{659D8086-327C-4458-8EBC-8FCE43273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2590801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2590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CEBD6C2C-F531-4327-8E35-1094B01C2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39964"/>
            <a:ext cx="5336119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Hidden node collision 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Purple and green cars transmitted concurrently. Blue car reports the received vehicles, including vehicles further away from green and purple, but not those two. The purple vehicle will trigger a transmission in next 100mS despite not having to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20" name="Picture 4" descr="Image result for vehicle transparent side view">
            <a:extLst>
              <a:ext uri="{FF2B5EF4-FFF2-40B4-BE49-F238E27FC236}">
                <a16:creationId xmlns:a16="http://schemas.microsoft.com/office/drawing/2014/main" id="{D7CCE06F-E099-427D-90FB-6C56ED0BA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659" y="3967930"/>
            <a:ext cx="407406" cy="2728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vehicle transparent side view">
            <a:extLst>
              <a:ext uri="{FF2B5EF4-FFF2-40B4-BE49-F238E27FC236}">
                <a16:creationId xmlns:a16="http://schemas.microsoft.com/office/drawing/2014/main" id="{6B12C561-036C-4990-9C24-79AD5A890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CE79EC13-80B7-4C47-9B7B-93315243F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C2A4CD38-574C-4F21-8A1C-5F2E160A1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449" y="3967930"/>
            <a:ext cx="407406" cy="2728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AFFB63DD-C933-4DB1-8A48-083E1F38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89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">
            <a:extLst>
              <a:ext uri="{FF2B5EF4-FFF2-40B4-BE49-F238E27FC236}">
                <a16:creationId xmlns:a16="http://schemas.microsoft.com/office/drawing/2014/main" id="{5A51E894-0815-4AB6-BD97-9F54BAA60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5327330"/>
            <a:ext cx="5336119" cy="921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Wireless link failure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Green car sometimes fail to receive the blue car. In those cases, the blue car triggers a new packet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26" name="Picture 4" descr="Image result for vehicle transparent side view">
            <a:extLst>
              <a:ext uri="{FF2B5EF4-FFF2-40B4-BE49-F238E27FC236}">
                <a16:creationId xmlns:a16="http://schemas.microsoft.com/office/drawing/2014/main" id="{F7B329E9-A552-4959-9EE5-DB76B7834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564206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truck side view illustration">
            <a:extLst>
              <a:ext uri="{FF2B5EF4-FFF2-40B4-BE49-F238E27FC236}">
                <a16:creationId xmlns:a16="http://schemas.microsoft.com/office/drawing/2014/main" id="{0B349944-C8F4-419B-AD4D-BA8C5D62D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4845" y="5410201"/>
            <a:ext cx="1148988" cy="50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vehicle transparent side view">
            <a:extLst>
              <a:ext uri="{FF2B5EF4-FFF2-40B4-BE49-F238E27FC236}">
                <a16:creationId xmlns:a16="http://schemas.microsoft.com/office/drawing/2014/main" id="{72AF932E-0E69-4B42-B1C7-0AD79677C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564206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37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can be Encoded as new </a:t>
            </a:r>
            <a:r>
              <a:rPr lang="en-US" dirty="0" err="1"/>
              <a:t>BlockAck</a:t>
            </a:r>
            <a:r>
              <a:rPr lang="en-US" dirty="0"/>
              <a:t>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8065C3-ABF8-48FC-B4C2-2E7D964A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2014"/>
            <a:ext cx="7771532" cy="41132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39575</TotalTime>
  <Words>858</Words>
  <Application>Microsoft Office PowerPoint</Application>
  <PresentationFormat>Widescreen</PresentationFormat>
  <Paragraphs>228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Reliable V2X operation</vt:lpstr>
      <vt:lpstr>Reliability of Broadcast Based Network</vt:lpstr>
      <vt:lpstr>Reliable Broadcast Protocols</vt:lpstr>
      <vt:lpstr>Reasons for Adding Reliable V2X Operation to 11bd</vt:lpstr>
      <vt:lpstr>Packet Retransmission Considerations</vt:lpstr>
      <vt:lpstr>Minimal Scope of specification</vt:lpstr>
      <vt:lpstr>Enhanced Reliability Concept</vt:lpstr>
      <vt:lpstr>Scenarios</vt:lpstr>
      <vt:lpstr>Broadcast Ack can be Encoded as new BlockAck Variant</vt:lpstr>
      <vt:lpstr>Possible Broadcast Ack Format</vt:lpstr>
      <vt:lpstr>Security Impact</vt:lpstr>
      <vt:lpstr>Straw Poll #1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834</cp:revision>
  <cp:lastPrinted>1601-01-01T00:00:00Z</cp:lastPrinted>
  <dcterms:created xsi:type="dcterms:W3CDTF">2018-10-25T12:07:45Z</dcterms:created>
  <dcterms:modified xsi:type="dcterms:W3CDTF">2019-05-21T12:16:41Z</dcterms:modified>
</cp:coreProperties>
</file>