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8" r:id="rId4"/>
    <p:sldId id="284" r:id="rId5"/>
    <p:sldId id="297" r:id="rId6"/>
    <p:sldId id="295" r:id="rId7"/>
    <p:sldId id="296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16-May-19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2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18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98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19-0716/r1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Adjacent Channel Transmission Detector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064292"/>
              </p:ext>
            </p:extLst>
          </p:nvPr>
        </p:nvGraphicFramePr>
        <p:xfrm>
          <a:off x="981075" y="2371725"/>
          <a:ext cx="10182225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9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371725"/>
                        <a:ext cx="10182225" cy="2695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Adjacent channel transmitter create harmful interferences to vehicles in its proximity</a:t>
            </a:r>
          </a:p>
          <a:p>
            <a:endParaRPr lang="en-US" dirty="0"/>
          </a:p>
          <a:p>
            <a:r>
              <a:rPr lang="en-US" dirty="0"/>
              <a:t>The ability to utilize all channels is important to enablement of additional V2X use-cases</a:t>
            </a:r>
          </a:p>
          <a:p>
            <a:endParaRPr lang="en-US" dirty="0"/>
          </a:p>
          <a:p>
            <a:r>
              <a:rPr lang="en-US" dirty="0"/>
              <a:t>A simple mitigation scheme was presented in [1] and simulated in [2]: </a:t>
            </a:r>
            <a:br>
              <a:rPr lang="en-US" dirty="0"/>
            </a:br>
            <a:r>
              <a:rPr lang="en-US" dirty="0"/>
              <a:t>defer transmission while adjacent channel energy is detected</a:t>
            </a:r>
          </a:p>
          <a:p>
            <a:r>
              <a:rPr lang="en-US" sz="2000" dirty="0"/>
              <a:t>Outcome</a:t>
            </a:r>
            <a:r>
              <a:rPr lang="en-US" sz="2000" b="0" dirty="0"/>
              <a:t>: </a:t>
            </a:r>
            <a:r>
              <a:rPr lang="en-US" sz="2000" b="0" u="sng" dirty="0"/>
              <a:t>Adjacent channel activity doesn’t interfere</a:t>
            </a:r>
            <a:r>
              <a:rPr lang="en-US" sz="2000" b="0" dirty="0"/>
              <a:t> to nearby vehicles and </a:t>
            </a:r>
            <a:r>
              <a:rPr lang="en-US" sz="2000" b="0" u="sng" dirty="0"/>
              <a:t>not impacting 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1BE7261-E9A9-42B6-BBE7-3AD3B7303C11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F48FFBB-758D-4117-94D8-63298B6B5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Suggestion: Adjacent Channel Reception Detector allowing Upper Layer Decision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4584857"/>
            <a:ext cx="10134600" cy="158734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Not changing 802.11 state machines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Upper layer may optionally use PHY indications to defer transmission 	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Decision logic is out of 802.11 scope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Scales to any number of 802.11 channels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dirty="0">
              <a:cs typeface="+mn-cs"/>
            </a:endParaRP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00B030-8BCF-4B12-86B7-D57340A70080}"/>
              </a:ext>
            </a:extLst>
          </p:cNvPr>
          <p:cNvSpPr/>
          <p:nvPr/>
        </p:nvSpPr>
        <p:spPr bwMode="auto">
          <a:xfrm>
            <a:off x="1429839" y="2189153"/>
            <a:ext cx="9226624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Upper layer decision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3B428C-198B-4EED-9F99-36FF51C61A80}"/>
              </a:ext>
            </a:extLst>
          </p:cNvPr>
          <p:cNvSpPr/>
          <p:nvPr/>
        </p:nvSpPr>
        <p:spPr bwMode="auto">
          <a:xfrm>
            <a:off x="1429839" y="3428999"/>
            <a:ext cx="3496873" cy="8065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Channel #1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PHY/MAC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993ACB-E48A-4531-B239-325ED491B077}"/>
              </a:ext>
            </a:extLst>
          </p:cNvPr>
          <p:cNvSpPr/>
          <p:nvPr/>
        </p:nvSpPr>
        <p:spPr bwMode="auto">
          <a:xfrm>
            <a:off x="7163471" y="3428999"/>
            <a:ext cx="3496873" cy="8065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Channel #2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PHY/MAC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3D076F2-CDAE-4149-8D9E-ED42AF77C474}"/>
              </a:ext>
            </a:extLst>
          </p:cNvPr>
          <p:cNvCxnSpPr/>
          <p:nvPr/>
        </p:nvCxnSpPr>
        <p:spPr bwMode="auto">
          <a:xfrm flipH="1" flipV="1">
            <a:off x="3178274" y="2874953"/>
            <a:ext cx="1" cy="557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C4B4388-EC7A-40C4-9188-BFF27B953779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V="1">
            <a:off x="8911908" y="2874955"/>
            <a:ext cx="0" cy="5540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4225E46-7588-418C-B141-C8137790A5A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679801" y="2874953"/>
            <a:ext cx="0" cy="5619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3DED48-BEA3-491D-8983-67E5D727286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44016" y="2874953"/>
            <a:ext cx="673" cy="5540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CEEB1B-58D5-4D0B-B25D-54497B4ED76A}"/>
              </a:ext>
            </a:extLst>
          </p:cNvPr>
          <p:cNvCxnSpPr/>
          <p:nvPr/>
        </p:nvCxnSpPr>
        <p:spPr bwMode="auto">
          <a:xfrm flipH="1" flipV="1">
            <a:off x="1936374" y="2874953"/>
            <a:ext cx="1" cy="557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250870D-8B7A-4E8F-B290-821F2844B558}"/>
              </a:ext>
            </a:extLst>
          </p:cNvPr>
          <p:cNvCxnSpPr/>
          <p:nvPr/>
        </p:nvCxnSpPr>
        <p:spPr bwMode="auto">
          <a:xfrm flipH="1" flipV="1">
            <a:off x="4401262" y="2874953"/>
            <a:ext cx="1" cy="557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292BB22-0EA2-4FE3-AB23-03414B6DCB47}"/>
              </a:ext>
            </a:extLst>
          </p:cNvPr>
          <p:cNvSpPr txBox="1"/>
          <p:nvPr/>
        </p:nvSpPr>
        <p:spPr>
          <a:xfrm>
            <a:off x="762004" y="2906871"/>
            <a:ext cx="1183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Left adjacent </a:t>
            </a:r>
            <a:r>
              <a:rPr lang="en-US" sz="1400" dirty="0" err="1">
                <a:solidFill>
                  <a:schemeClr val="tx1"/>
                </a:solidFill>
              </a:rPr>
              <a:t>ch.</a:t>
            </a:r>
            <a:r>
              <a:rPr lang="en-US" sz="1400" dirty="0">
                <a:solidFill>
                  <a:schemeClr val="tx1"/>
                </a:solidFill>
              </a:rPr>
              <a:t> detection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FA41C2-4431-4BF8-A0FC-15955D6018DD}"/>
              </a:ext>
            </a:extLst>
          </p:cNvPr>
          <p:cNvSpPr txBox="1"/>
          <p:nvPr/>
        </p:nvSpPr>
        <p:spPr>
          <a:xfrm>
            <a:off x="10148355" y="2916811"/>
            <a:ext cx="1279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Right adjacent </a:t>
            </a:r>
            <a:r>
              <a:rPr lang="en-US" sz="1400" dirty="0" err="1">
                <a:solidFill>
                  <a:schemeClr val="tx1"/>
                </a:solidFill>
              </a:rPr>
              <a:t>ch.</a:t>
            </a:r>
            <a:r>
              <a:rPr lang="en-US" sz="1400" dirty="0">
                <a:solidFill>
                  <a:schemeClr val="tx1"/>
                </a:solidFill>
              </a:rPr>
              <a:t> detection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20F32C-E1A3-4990-9F4B-97A48E5F0E9C}"/>
              </a:ext>
            </a:extLst>
          </p:cNvPr>
          <p:cNvSpPr txBox="1"/>
          <p:nvPr/>
        </p:nvSpPr>
        <p:spPr>
          <a:xfrm>
            <a:off x="6498168" y="2906871"/>
            <a:ext cx="1165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Left adjacent </a:t>
            </a:r>
            <a:r>
              <a:rPr lang="en-US" sz="1400" dirty="0" err="1">
                <a:solidFill>
                  <a:schemeClr val="tx1"/>
                </a:solidFill>
              </a:rPr>
              <a:t>ch.</a:t>
            </a:r>
            <a:r>
              <a:rPr lang="en-US" sz="1400" dirty="0">
                <a:solidFill>
                  <a:schemeClr val="tx1"/>
                </a:solidFill>
              </a:rPr>
              <a:t> detection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CD567D-5DE1-4237-B4DD-F14B06AC1945}"/>
              </a:ext>
            </a:extLst>
          </p:cNvPr>
          <p:cNvSpPr txBox="1"/>
          <p:nvPr/>
        </p:nvSpPr>
        <p:spPr>
          <a:xfrm>
            <a:off x="4413651" y="2906871"/>
            <a:ext cx="1228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Right adjacent </a:t>
            </a:r>
            <a:r>
              <a:rPr lang="en-US" sz="1400" dirty="0" err="1">
                <a:solidFill>
                  <a:schemeClr val="tx1"/>
                </a:solidFill>
              </a:rPr>
              <a:t>ch.</a:t>
            </a:r>
            <a:r>
              <a:rPr lang="en-US" sz="1400" dirty="0">
                <a:solidFill>
                  <a:schemeClr val="tx1"/>
                </a:solidFill>
              </a:rPr>
              <a:t> detection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7F3388-71AA-4D85-8C3F-26DF4B36C013}"/>
              </a:ext>
            </a:extLst>
          </p:cNvPr>
          <p:cNvSpPr txBox="1"/>
          <p:nvPr/>
        </p:nvSpPr>
        <p:spPr>
          <a:xfrm>
            <a:off x="3200400" y="3014593"/>
            <a:ext cx="91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CCA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7EE57F5-FC17-4443-9CC8-86A2ABF28C1D}"/>
              </a:ext>
            </a:extLst>
          </p:cNvPr>
          <p:cNvSpPr txBox="1"/>
          <p:nvPr/>
        </p:nvSpPr>
        <p:spPr>
          <a:xfrm>
            <a:off x="8934570" y="3014593"/>
            <a:ext cx="91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CCA</a:t>
            </a:r>
          </a:p>
        </p:txBody>
      </p:sp>
    </p:spTree>
    <p:extLst>
      <p:ext uri="{BB962C8B-B14F-4D97-AF65-F5344CB8AC3E}">
        <p14:creationId xmlns:p14="http://schemas.microsoft.com/office/powerpoint/2010/main" val="3268468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Adjacent Channel Detector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receiver is </a:t>
            </a:r>
            <a:r>
              <a:rPr lang="en-US" dirty="0"/>
              <a:t>detecting adjacent channel while tuned to its own channel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Transmissions in both higher and lower channels have to be detected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out-of-band emissions of adjacent channel are observed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It is expected that emissions follow the transmission mask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Criteria would be “detection of strong signal shaped like OOB mask”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Target energy could be aligned with ED threshold (-62dBm)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B4172-13B2-4F93-83EA-48720A982A97}"/>
              </a:ext>
            </a:extLst>
          </p:cNvPr>
          <p:cNvCxnSpPr>
            <a:cxnSpLocks/>
          </p:cNvCxnSpPr>
          <p:nvPr/>
        </p:nvCxnSpPr>
        <p:spPr bwMode="auto">
          <a:xfrm>
            <a:off x="4776970" y="5745480"/>
            <a:ext cx="38739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19910-657A-49A1-8F67-E37159D9A6C5}"/>
              </a:ext>
            </a:extLst>
          </p:cNvPr>
          <p:cNvSpPr txBox="1"/>
          <p:nvPr/>
        </p:nvSpPr>
        <p:spPr>
          <a:xfrm>
            <a:off x="4260122" y="5730240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Main Ch.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D9536-2357-46B5-A7D7-20F79311CEB6}"/>
              </a:ext>
            </a:extLst>
          </p:cNvPr>
          <p:cNvSpPr txBox="1"/>
          <p:nvPr/>
        </p:nvSpPr>
        <p:spPr>
          <a:xfrm>
            <a:off x="5545409" y="5730240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CDC3A8-A1D2-4A99-94F8-55024FA4938F}"/>
              </a:ext>
            </a:extLst>
          </p:cNvPr>
          <p:cNvSpPr/>
          <p:nvPr/>
        </p:nvSpPr>
        <p:spPr bwMode="auto">
          <a:xfrm>
            <a:off x="6074780" y="4704085"/>
            <a:ext cx="1284790" cy="10413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D80B1A-9DD5-4539-9903-C78EDD5040A3}"/>
              </a:ext>
            </a:extLst>
          </p:cNvPr>
          <p:cNvCxnSpPr/>
          <p:nvPr/>
        </p:nvCxnSpPr>
        <p:spPr bwMode="auto">
          <a:xfrm flipV="1">
            <a:off x="477938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EE8759-5116-4262-A922-46A8832E4D07}"/>
              </a:ext>
            </a:extLst>
          </p:cNvPr>
          <p:cNvCxnSpPr/>
          <p:nvPr/>
        </p:nvCxnSpPr>
        <p:spPr bwMode="auto">
          <a:xfrm flipV="1">
            <a:off x="607478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86F101A-7178-48B5-AA04-B85640117A8C}"/>
              </a:ext>
            </a:extLst>
          </p:cNvPr>
          <p:cNvCxnSpPr/>
          <p:nvPr/>
        </p:nvCxnSpPr>
        <p:spPr bwMode="auto">
          <a:xfrm flipV="1">
            <a:off x="735957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06AC88-692F-4859-BF58-7B18BA07F89A}"/>
              </a:ext>
            </a:extLst>
          </p:cNvPr>
          <p:cNvCxnSpPr/>
          <p:nvPr/>
        </p:nvCxnSpPr>
        <p:spPr bwMode="auto">
          <a:xfrm>
            <a:off x="4779380" y="6035040"/>
            <a:ext cx="129540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8976347-3E71-495F-BB61-0BC056332051}"/>
              </a:ext>
            </a:extLst>
          </p:cNvPr>
          <p:cNvSpPr txBox="1"/>
          <p:nvPr/>
        </p:nvSpPr>
        <p:spPr>
          <a:xfrm>
            <a:off x="3869227" y="4675924"/>
            <a:ext cx="1676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Observable OOB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CCDDE6-FD4F-4333-85E5-D89805FC4ED2}"/>
              </a:ext>
            </a:extLst>
          </p:cNvPr>
          <p:cNvCxnSpPr>
            <a:cxnSpLocks/>
          </p:cNvCxnSpPr>
          <p:nvPr/>
        </p:nvCxnSpPr>
        <p:spPr bwMode="auto">
          <a:xfrm>
            <a:off x="5535298" y="4980040"/>
            <a:ext cx="414799" cy="261452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BC40F23-641C-4157-AE00-AD0F54405BA1}"/>
              </a:ext>
            </a:extLst>
          </p:cNvPr>
          <p:cNvGrpSpPr/>
          <p:nvPr/>
        </p:nvGrpSpPr>
        <p:grpSpPr>
          <a:xfrm>
            <a:off x="4776970" y="5224783"/>
            <a:ext cx="1297810" cy="290460"/>
            <a:chOff x="4776970" y="5224783"/>
            <a:chExt cx="1297810" cy="29046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CB30A30-F5A3-458B-8BA5-492C48093A2E}"/>
                </a:ext>
              </a:extLst>
            </p:cNvPr>
            <p:cNvCxnSpPr>
              <a:cxnSpLocks/>
              <a:stCxn id="23" idx="1"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5EE8A61-AF9A-4DA3-B8D1-40D7C3681E6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533805C-F687-4E16-A69A-4C4DA71956C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4FF7FA3-7F42-422F-8EB6-08047F210176}"/>
              </a:ext>
            </a:extLst>
          </p:cNvPr>
          <p:cNvGrpSpPr/>
          <p:nvPr/>
        </p:nvGrpSpPr>
        <p:grpSpPr>
          <a:xfrm flipH="1">
            <a:off x="7353060" y="5224783"/>
            <a:ext cx="1297810" cy="290460"/>
            <a:chOff x="4776970" y="5224783"/>
            <a:chExt cx="1297810" cy="29046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7E566BC-CBA5-40E2-A44E-D3AAC486A3C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59FA8C7-9C3D-4980-83E7-FB2860F05F2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015D1B9-446D-40F8-9D31-3968D44ADFE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219" name="TextBox 9218">
            <a:extLst>
              <a:ext uri="{FF2B5EF4-FFF2-40B4-BE49-F238E27FC236}">
                <a16:creationId xmlns:a16="http://schemas.microsoft.com/office/drawing/2014/main" id="{19523943-B3D5-4364-ACC6-BE11CB9378B9}"/>
              </a:ext>
            </a:extLst>
          </p:cNvPr>
          <p:cNvSpPr txBox="1"/>
          <p:nvPr/>
        </p:nvSpPr>
        <p:spPr>
          <a:xfrm>
            <a:off x="7290647" y="4933526"/>
            <a:ext cx="10615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(0MHz, -26dB)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16316E-58A4-42A9-BCA0-B9B507434351}"/>
              </a:ext>
            </a:extLst>
          </p:cNvPr>
          <p:cNvSpPr txBox="1"/>
          <p:nvPr/>
        </p:nvSpPr>
        <p:spPr>
          <a:xfrm>
            <a:off x="7405490" y="5087136"/>
            <a:ext cx="11240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(0.5MHz, -32dB)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FD6C008-F9EF-4964-B114-8F50E6547101}"/>
              </a:ext>
            </a:extLst>
          </p:cNvPr>
          <p:cNvSpPr txBox="1"/>
          <p:nvPr/>
        </p:nvSpPr>
        <p:spPr>
          <a:xfrm>
            <a:off x="7888940" y="5233052"/>
            <a:ext cx="10230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(5MHz, -40dB)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9A14EC-FDB4-40DF-8140-05F4E6084740}"/>
              </a:ext>
            </a:extLst>
          </p:cNvPr>
          <p:cNvSpPr txBox="1"/>
          <p:nvPr/>
        </p:nvSpPr>
        <p:spPr>
          <a:xfrm>
            <a:off x="8566730" y="5378969"/>
            <a:ext cx="10903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(10MHz, -50dB)</a:t>
            </a:r>
          </a:p>
        </p:txBody>
      </p:sp>
    </p:spTree>
    <p:extLst>
      <p:ext uri="{BB962C8B-B14F-4D97-AF65-F5344CB8AC3E}">
        <p14:creationId xmlns:p14="http://schemas.microsoft.com/office/powerpoint/2010/main" val="1658243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20MHz Channel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B4172-13B2-4F93-83EA-48720A982A97}"/>
              </a:ext>
            </a:extLst>
          </p:cNvPr>
          <p:cNvCxnSpPr>
            <a:cxnSpLocks/>
          </p:cNvCxnSpPr>
          <p:nvPr/>
        </p:nvCxnSpPr>
        <p:spPr bwMode="auto">
          <a:xfrm>
            <a:off x="5687568" y="3215640"/>
            <a:ext cx="517268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19910-657A-49A1-8F67-E37159D9A6C5}"/>
              </a:ext>
            </a:extLst>
          </p:cNvPr>
          <p:cNvSpPr txBox="1"/>
          <p:nvPr/>
        </p:nvSpPr>
        <p:spPr>
          <a:xfrm>
            <a:off x="5694080" y="3200400"/>
            <a:ext cx="2590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Main Ch.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D9536-2357-46B5-A7D7-20F79311CEB6}"/>
              </a:ext>
            </a:extLst>
          </p:cNvPr>
          <p:cNvSpPr txBox="1"/>
          <p:nvPr/>
        </p:nvSpPr>
        <p:spPr>
          <a:xfrm>
            <a:off x="7754792" y="3200400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CDC3A8-A1D2-4A99-94F8-55024FA4938F}"/>
              </a:ext>
            </a:extLst>
          </p:cNvPr>
          <p:cNvSpPr/>
          <p:nvPr/>
        </p:nvSpPr>
        <p:spPr bwMode="auto">
          <a:xfrm>
            <a:off x="8284163" y="2174245"/>
            <a:ext cx="1284790" cy="10413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EE8759-5116-4262-A922-46A8832E4D07}"/>
              </a:ext>
            </a:extLst>
          </p:cNvPr>
          <p:cNvCxnSpPr/>
          <p:nvPr/>
        </p:nvCxnSpPr>
        <p:spPr bwMode="auto">
          <a:xfrm flipV="1">
            <a:off x="8284163" y="257556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86F101A-7178-48B5-AA04-B85640117A8C}"/>
              </a:ext>
            </a:extLst>
          </p:cNvPr>
          <p:cNvCxnSpPr/>
          <p:nvPr/>
        </p:nvCxnSpPr>
        <p:spPr bwMode="auto">
          <a:xfrm flipV="1">
            <a:off x="9568953" y="257556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06AC88-692F-4859-BF58-7B18BA07F89A}"/>
              </a:ext>
            </a:extLst>
          </p:cNvPr>
          <p:cNvCxnSpPr>
            <a:cxnSpLocks/>
          </p:cNvCxnSpPr>
          <p:nvPr/>
        </p:nvCxnSpPr>
        <p:spPr bwMode="auto">
          <a:xfrm>
            <a:off x="5687568" y="3505200"/>
            <a:ext cx="2596595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BC40F23-641C-4157-AE00-AD0F54405BA1}"/>
              </a:ext>
            </a:extLst>
          </p:cNvPr>
          <p:cNvGrpSpPr/>
          <p:nvPr/>
        </p:nvGrpSpPr>
        <p:grpSpPr>
          <a:xfrm>
            <a:off x="6993092" y="2694943"/>
            <a:ext cx="1291071" cy="278183"/>
            <a:chOff x="2387117" y="4384152"/>
            <a:chExt cx="1291071" cy="278183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CB30A30-F5A3-458B-8BA5-492C48093A2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43966" y="4384152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5EE8A61-AF9A-4DA3-B8D1-40D7C3681E6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87117" y="4587772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533805C-F687-4E16-A69A-4C4DA71956C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2539" y="4487188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4FF7FA3-7F42-422F-8EB6-08047F210176}"/>
              </a:ext>
            </a:extLst>
          </p:cNvPr>
          <p:cNvGrpSpPr/>
          <p:nvPr/>
        </p:nvGrpSpPr>
        <p:grpSpPr>
          <a:xfrm flipH="1">
            <a:off x="9562443" y="2694943"/>
            <a:ext cx="1297810" cy="290460"/>
            <a:chOff x="4776970" y="5224783"/>
            <a:chExt cx="1297810" cy="29046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7E566BC-CBA5-40E2-A44E-D3AAC486A3C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59FA8C7-9C3D-4980-83E7-FB2860F05F2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015D1B9-446D-40F8-9D31-3968D44ADFE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A29B246-4E61-4FE0-BE2D-4C14DD54A4F2}"/>
              </a:ext>
            </a:extLst>
          </p:cNvPr>
          <p:cNvCxnSpPr>
            <a:cxnSpLocks/>
          </p:cNvCxnSpPr>
          <p:nvPr/>
        </p:nvCxnSpPr>
        <p:spPr bwMode="auto">
          <a:xfrm>
            <a:off x="5638800" y="5512653"/>
            <a:ext cx="52214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257C0FD-E5B4-4E28-B8F5-7E4D5EA763AF}"/>
              </a:ext>
            </a:extLst>
          </p:cNvPr>
          <p:cNvSpPr txBox="1"/>
          <p:nvPr/>
        </p:nvSpPr>
        <p:spPr>
          <a:xfrm>
            <a:off x="5638800" y="5497413"/>
            <a:ext cx="1301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Main Ch.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144C486-D2A5-4232-87DC-10A5AFCF1D35}"/>
              </a:ext>
            </a:extLst>
          </p:cNvPr>
          <p:cNvSpPr txBox="1"/>
          <p:nvPr/>
        </p:nvSpPr>
        <p:spPr>
          <a:xfrm>
            <a:off x="6927694" y="5497413"/>
            <a:ext cx="2634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B6E0A96-4D5D-4BB0-84E0-1FB6AC46DBE1}"/>
              </a:ext>
            </a:extLst>
          </p:cNvPr>
          <p:cNvSpPr/>
          <p:nvPr/>
        </p:nvSpPr>
        <p:spPr bwMode="auto">
          <a:xfrm>
            <a:off x="6940710" y="4471258"/>
            <a:ext cx="2628243" cy="10413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6F7AD28-BD9F-4AF3-8CA6-51ED22BB8213}"/>
              </a:ext>
            </a:extLst>
          </p:cNvPr>
          <p:cNvCxnSpPr/>
          <p:nvPr/>
        </p:nvCxnSpPr>
        <p:spPr bwMode="auto">
          <a:xfrm flipV="1">
            <a:off x="5638800" y="4872573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02486D8-7D06-4FDC-8ECC-F145B527FC57}"/>
              </a:ext>
            </a:extLst>
          </p:cNvPr>
          <p:cNvCxnSpPr/>
          <p:nvPr/>
        </p:nvCxnSpPr>
        <p:spPr bwMode="auto">
          <a:xfrm flipV="1">
            <a:off x="6934200" y="4872573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E0936BD-6C4E-4DFD-A41E-3F0EC9145251}"/>
              </a:ext>
            </a:extLst>
          </p:cNvPr>
          <p:cNvCxnSpPr/>
          <p:nvPr/>
        </p:nvCxnSpPr>
        <p:spPr bwMode="auto">
          <a:xfrm flipV="1">
            <a:off x="9568953" y="4872573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092B100-63BC-4A5C-9D40-18C5F978A949}"/>
              </a:ext>
            </a:extLst>
          </p:cNvPr>
          <p:cNvCxnSpPr/>
          <p:nvPr/>
        </p:nvCxnSpPr>
        <p:spPr bwMode="auto">
          <a:xfrm>
            <a:off x="5638800" y="5802213"/>
            <a:ext cx="129540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A97E7B5-E543-4284-A5EC-F436F883808A}"/>
              </a:ext>
            </a:extLst>
          </p:cNvPr>
          <p:cNvGrpSpPr/>
          <p:nvPr/>
        </p:nvGrpSpPr>
        <p:grpSpPr>
          <a:xfrm>
            <a:off x="5643129" y="4991956"/>
            <a:ext cx="1291071" cy="278183"/>
            <a:chOff x="2387117" y="4384152"/>
            <a:chExt cx="1291071" cy="278183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45E6786-4929-44AC-B589-8CB1C1D5DD9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43966" y="4384152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26A9B57-6BE9-4301-A40C-7E9940E701D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87117" y="4587772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6506C12-5DF5-4999-8804-7988F6AAD27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2539" y="4487188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201B99E-F524-4251-83F1-3418C18116AF}"/>
              </a:ext>
            </a:extLst>
          </p:cNvPr>
          <p:cNvGrpSpPr/>
          <p:nvPr/>
        </p:nvGrpSpPr>
        <p:grpSpPr>
          <a:xfrm flipH="1">
            <a:off x="9562443" y="4991956"/>
            <a:ext cx="1297810" cy="290460"/>
            <a:chOff x="4776970" y="5224783"/>
            <a:chExt cx="1297810" cy="290460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B573A5A-BEEF-4A13-8317-3523F9979B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9DFFF433-9C84-4D6E-9FFA-1AD8BB59C6A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D5661729-C8B6-47B1-B50A-559090C9DDE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4F83C10-A5EA-47C0-AB86-FF75DEC0742B}"/>
              </a:ext>
            </a:extLst>
          </p:cNvPr>
          <p:cNvCxnSpPr/>
          <p:nvPr/>
        </p:nvCxnSpPr>
        <p:spPr bwMode="auto">
          <a:xfrm flipV="1">
            <a:off x="5687568" y="257257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73CF40E-353D-4B71-8B56-EF5875A8E993}"/>
              </a:ext>
            </a:extLst>
          </p:cNvPr>
          <p:cNvCxnSpPr>
            <a:cxnSpLocks/>
          </p:cNvCxnSpPr>
          <p:nvPr/>
        </p:nvCxnSpPr>
        <p:spPr bwMode="auto">
          <a:xfrm flipH="1">
            <a:off x="5681057" y="2985403"/>
            <a:ext cx="1312035" cy="7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CA73212-016D-4C38-8864-6F36ECF1C4FD}"/>
              </a:ext>
            </a:extLst>
          </p:cNvPr>
          <p:cNvSpPr txBox="1"/>
          <p:nvPr/>
        </p:nvSpPr>
        <p:spPr>
          <a:xfrm>
            <a:off x="609600" y="2174245"/>
            <a:ext cx="365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Detection by 20MHz device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B57A733-616B-4251-9FDF-D4F574946F81}"/>
              </a:ext>
            </a:extLst>
          </p:cNvPr>
          <p:cNvSpPr txBox="1"/>
          <p:nvPr/>
        </p:nvSpPr>
        <p:spPr>
          <a:xfrm>
            <a:off x="609600" y="4471258"/>
            <a:ext cx="41537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Detection of 20MHz channel</a:t>
            </a:r>
          </a:p>
          <a:p>
            <a:r>
              <a:rPr lang="en-US" sz="1800" dirty="0">
                <a:solidFill>
                  <a:schemeClr val="tx1"/>
                </a:solidFill>
              </a:rPr>
              <a:t>Assuming 10MHz channel mask is applied</a:t>
            </a:r>
          </a:p>
        </p:txBody>
      </p:sp>
    </p:spTree>
    <p:extLst>
      <p:ext uri="{BB962C8B-B14F-4D97-AF65-F5344CB8AC3E}">
        <p14:creationId xmlns:p14="http://schemas.microsoft.com/office/powerpoint/2010/main" val="24280209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include detector of adjacent channel reception?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7</a:t>
            </a:r>
          </a:p>
          <a:p>
            <a:r>
              <a:rPr lang="en-US" dirty="0"/>
              <a:t>N: 1</a:t>
            </a:r>
          </a:p>
          <a:p>
            <a:r>
              <a:rPr lang="en-US" dirty="0"/>
              <a:t>A:20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34293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Simulation of multi-channel interference </a:t>
            </a:r>
            <a:r>
              <a:rPr lang="en-US" sz="2400" dirty="0"/>
              <a:t>(IEEE802.11-19-320/r0)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[2] Multi-channel interference mitigation </a:t>
            </a:r>
            <a:r>
              <a:rPr lang="en-US" sz="2400" dirty="0"/>
              <a:t>(IEEE802.11-19-48/r0)</a:t>
            </a:r>
            <a:endParaRPr lang="en-US" sz="2400" b="1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35717</TotalTime>
  <Words>450</Words>
  <Application>Microsoft Office PowerPoint</Application>
  <PresentationFormat>Widescreen</PresentationFormat>
  <Paragraphs>108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Office Theme</vt:lpstr>
      <vt:lpstr>Document</vt:lpstr>
      <vt:lpstr>Adjacent Channel Transmission Detector</vt:lpstr>
      <vt:lpstr>Recap</vt:lpstr>
      <vt:lpstr>Suggestion: Adjacent Channel Reception Detector allowing Upper Layer Decision</vt:lpstr>
      <vt:lpstr>Adjacent Channel Detector</vt:lpstr>
      <vt:lpstr>20MHz Channel Operation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629</cp:revision>
  <cp:lastPrinted>1601-01-01T00:00:00Z</cp:lastPrinted>
  <dcterms:created xsi:type="dcterms:W3CDTF">2018-10-25T12:07:45Z</dcterms:created>
  <dcterms:modified xsi:type="dcterms:W3CDTF">2019-05-19T05:26:20Z</dcterms:modified>
</cp:coreProperties>
</file>