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9" r:id="rId3"/>
    <p:sldId id="310" r:id="rId4"/>
    <p:sldId id="305" r:id="rId5"/>
    <p:sldId id="309" r:id="rId6"/>
    <p:sldId id="311" r:id="rId7"/>
    <p:sldId id="295" r:id="rId8"/>
    <p:sldId id="308" r:id="rId9"/>
    <p:sldId id="29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21-May-19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2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19-0715/r1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20MHz Channel Usage in 11bd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21422"/>
              </p:ext>
            </p:extLst>
          </p:nvPr>
        </p:nvGraphicFramePr>
        <p:xfrm>
          <a:off x="981075" y="2371725"/>
          <a:ext cx="10182225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8" name="Document" r:id="rId4" imgW="10459112" imgH="2763453" progId="Word.Document.8">
                  <p:embed/>
                </p:oleObj>
              </mc:Choice>
              <mc:Fallback>
                <p:oleObj name="Document" r:id="rId4" imgW="10459112" imgH="27634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3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channel transmission is subject to adjacent channel interferences of non-primary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7" name="그림 7">
            <a:extLst>
              <a:ext uri="{FF2B5EF4-FFF2-40B4-BE49-F238E27FC236}">
                <a16:creationId xmlns:a16="http://schemas.microsoft.com/office/drawing/2014/main" id="{6229357B-C7CD-4E20-9D29-18E1F55A60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06"/>
          <a:stretch/>
        </p:blipFill>
        <p:spPr>
          <a:xfrm>
            <a:off x="4495800" y="2209800"/>
            <a:ext cx="6019800" cy="1117672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3518058"/>
            <a:ext cx="10134600" cy="196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/>
              <a:t>Communication ranges of both primary and non-primary channels are degraded when originated from different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The energy of non-primary channel is strong (&gt; -72dBm) otherwise it wouldn’t have been detected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Communication range in presence of such strong adjacent channel is decreased (based on [3])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Interference can be mitigated by deferring transmission till adjacent channel is idle ([3])</a:t>
            </a:r>
          </a:p>
          <a:p>
            <a:pPr marL="0" indent="0"/>
            <a:endParaRPr lang="en-US" sz="1800" kern="0" dirty="0">
              <a:sym typeface="Wingdings" panose="05000000000000000000" pitchFamily="2" charset="2"/>
            </a:endParaRP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TextBox 20">
            <a:extLst>
              <a:ext uri="{FF2B5EF4-FFF2-40B4-BE49-F238E27FC236}">
                <a16:creationId xmlns:a16="http://schemas.microsoft.com/office/drawing/2014/main" id="{88EAFB86-3031-4289-8C4B-C4B8E584D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17003"/>
            <a:ext cx="25989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Scenario of primary channel </a:t>
            </a:r>
            <a:b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</a:br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transmission </a:t>
            </a:r>
          </a:p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From [1]</a:t>
            </a:r>
          </a:p>
        </p:txBody>
      </p:sp>
    </p:spTree>
    <p:extLst>
      <p:ext uri="{BB962C8B-B14F-4D97-AF65-F5344CB8AC3E}">
        <p14:creationId xmlns:p14="http://schemas.microsoft.com/office/powerpoint/2010/main" val="360914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and Secondary channel selection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Assumption: The 10MHz channels, part of 20MHz channel, are barely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In other words, usage of CH 174 and CH 176 is rare, and so is usage of CH 180 and CH 182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In most cases, 20MHz service can be activated without observing any activity in sub 10MHz channels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>
                <a:sym typeface="Wingdings" panose="05000000000000000000" pitchFamily="2" charset="2"/>
              </a:rPr>
              <a:t>The usage of those 10MHz channels (174/176/180/182) is likely be regional without clear nationwide guidance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en-US" kern="0" dirty="0"/>
              <a:t>No way to know in advance which of the channels is primary and which is secondary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All stations should maintain consistent Primary and Secondary channel definition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633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Channel service is not as fair as</a:t>
            </a:r>
            <a:br>
              <a:rPr lang="en-US" dirty="0"/>
            </a:br>
            <a:r>
              <a:rPr lang="en-US" dirty="0"/>
              <a:t>Primary Channel service in presence of 20MHz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Secondary Channel detection level is higher (-72dBm) than primary channel (-82dBm)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à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It should be remembered that Secondary Channel detection was tested only on non-V2V channels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Detection scheme might still work with long delay spread but it has to be retested with V2V channels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Suggestion: Sub-channel transmission should not be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599"/>
            <a:ext cx="10361083" cy="13715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20MHz channel transmission should be deferred when either primary or secondary channel are not idle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>
                <a:sym typeface="Wingdings" panose="05000000000000000000" pitchFamily="2" charset="2"/>
              </a:rPr>
              <a:t>20MHz channel shall not transmit in 10MHz sub-channels, and shall not receive packets in 10MHz sub-channels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20MHz co-exists with both 10MHz sub-channels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Service in 20MHz channel doesn’t interoperate with services in 10MHz sub-channels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kern="0" dirty="0">
              <a:cs typeface="+mn-cs"/>
            </a:endParaRP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61E79-1071-4B43-AF0F-E0276E47EB2E}"/>
              </a:ext>
            </a:extLst>
          </p:cNvPr>
          <p:cNvCxnSpPr/>
          <p:nvPr/>
        </p:nvCxnSpPr>
        <p:spPr bwMode="auto">
          <a:xfrm>
            <a:off x="1798320" y="6096000"/>
            <a:ext cx="93268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CB96273-8FB8-4E70-942F-24FA91723A74}"/>
              </a:ext>
            </a:extLst>
          </p:cNvPr>
          <p:cNvCxnSpPr/>
          <p:nvPr/>
        </p:nvCxnSpPr>
        <p:spPr bwMode="auto">
          <a:xfrm>
            <a:off x="1798320" y="5791200"/>
            <a:ext cx="932688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9">
            <a:extLst>
              <a:ext uri="{FF2B5EF4-FFF2-40B4-BE49-F238E27FC236}">
                <a16:creationId xmlns:a16="http://schemas.microsoft.com/office/drawing/2014/main" id="{4F6CB68E-A61F-404F-B783-DE1F83702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597" y="5562600"/>
            <a:ext cx="1431923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C6572351-C73D-4A7E-8444-9604A5B8F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" y="5867400"/>
            <a:ext cx="1447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Sub-channel 10 MHz</a:t>
            </a:r>
          </a:p>
        </p:txBody>
      </p:sp>
      <p:sp>
        <p:nvSpPr>
          <p:cNvPr id="15" name="TextBox 20">
            <a:extLst>
              <a:ext uri="{FF2B5EF4-FFF2-40B4-BE49-F238E27FC236}">
                <a16:creationId xmlns:a16="http://schemas.microsoft.com/office/drawing/2014/main" id="{FEB02A92-F6FC-44AD-B5F3-99B4C5BF3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" y="5562600"/>
            <a:ext cx="14478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Sub-channel 10 MHz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FB4EDA6-A088-4ED5-BA12-459A01B92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3920" y="5864400"/>
            <a:ext cx="2819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6A82A0EC-DC94-406C-A03B-CE29FA5E4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520" y="5562599"/>
            <a:ext cx="1981199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</p:spTree>
    <p:extLst>
      <p:ext uri="{BB962C8B-B14F-4D97-AF65-F5344CB8AC3E}">
        <p14:creationId xmlns:p14="http://schemas.microsoft.com/office/powerpoint/2010/main" val="138696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10MHz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1F8A6DD-4380-42BD-8CFD-08736B28D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62546"/>
              </p:ext>
            </p:extLst>
          </p:nvPr>
        </p:nvGraphicFramePr>
        <p:xfrm>
          <a:off x="685800" y="2104750"/>
          <a:ext cx="10607040" cy="3931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6460799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042896911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544258172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24753998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Primary / Secondary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3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Pre-configured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NAV in primary channel and energy detection in secondary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Simple and legacy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Since it is not possible to know which channels would be active, primary or secondary, sharing with 10MHz channel, in case existing, would be problematic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31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Dynamic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NAV in first detected channel, and energy detection in both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Relatively low complexity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Works well when one of the channels is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Lower fairness in case the two channels are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7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No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NAV in both 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Highest fairness and robustness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High complexity design, duplicating most of the receiver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079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8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802.11bd 20MHz channel shall have an option to be used as a whole, without transmitting or receiving in single 10MHz sub-channel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2</a:t>
            </a:r>
          </a:p>
          <a:p>
            <a:r>
              <a:rPr lang="en-US" dirty="0"/>
              <a:t>N: 14</a:t>
            </a:r>
          </a:p>
          <a:p>
            <a:r>
              <a:rPr lang="en-US" dirty="0"/>
              <a:t>A: 17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Which of the scheme is preferred for 10MHz channel roles definition?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1. Pre-configured roles: 1</a:t>
            </a:r>
          </a:p>
          <a:p>
            <a:r>
              <a:rPr lang="en-US" dirty="0"/>
              <a:t>2. Dynamic roles: 11</a:t>
            </a:r>
          </a:p>
          <a:p>
            <a:r>
              <a:rPr lang="en-US" dirty="0"/>
              <a:t>3. No roles: 6</a:t>
            </a:r>
          </a:p>
          <a:p>
            <a:r>
              <a:rPr lang="en-US" dirty="0"/>
              <a:t>A: 18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2243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</a:t>
            </a:r>
            <a:r>
              <a:rPr lang="en-US" altLang="ko-KR" sz="2400" b="1" dirty="0"/>
              <a:t>20MHz Channel Access in 11bd</a:t>
            </a:r>
            <a:r>
              <a:rPr lang="en-US" altLang="ko-KR" sz="2400" dirty="0">
                <a:ea typeface="굴림" panose="020B0600000101010101" pitchFamily="50" charset="-127"/>
              </a:rPr>
              <a:t> </a:t>
            </a:r>
            <a:r>
              <a:rPr lang="en-US" sz="2400" dirty="0"/>
              <a:t>(IEEE802.11-19-366/r2)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[2] </a:t>
            </a:r>
            <a:r>
              <a:rPr lang="en-US" altLang="en-US" sz="2400" b="1" dirty="0"/>
              <a:t>Enhanced CCA for Non-Primary Channels Using Guard Interval </a:t>
            </a:r>
            <a:r>
              <a:rPr lang="en-US" sz="2400" dirty="0"/>
              <a:t>(IEEE802.11-10-12/r0)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[3] </a:t>
            </a:r>
            <a:r>
              <a:rPr lang="en-GB" sz="2400" b="1" dirty="0"/>
              <a:t>Simulation of Multi-channel Interference </a:t>
            </a:r>
            <a:r>
              <a:rPr lang="en-US" sz="2400" dirty="0"/>
              <a:t>(IEEE802.11-19-320/r2)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36082</TotalTime>
  <Words>689</Words>
  <Application>Microsoft Office PowerPoint</Application>
  <PresentationFormat>Widescreen</PresentationFormat>
  <Paragraphs>133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20MHz Channel Usage in 11bd</vt:lpstr>
      <vt:lpstr>Primary channel transmission is subject to adjacent channel interferences of non-primary channel</vt:lpstr>
      <vt:lpstr>Primary and Secondary channel selection </vt:lpstr>
      <vt:lpstr>Secondary Channel service is not as fair as Primary Channel service in presence of 20MHz</vt:lpstr>
      <vt:lpstr>Suggestion: Sub-channel transmission should not be allowed</vt:lpstr>
      <vt:lpstr>Possible 10MHz Roles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753</cp:revision>
  <cp:lastPrinted>1601-01-01T00:00:00Z</cp:lastPrinted>
  <dcterms:created xsi:type="dcterms:W3CDTF">2018-10-25T12:07:45Z</dcterms:created>
  <dcterms:modified xsi:type="dcterms:W3CDTF">2019-05-21T12:19:06Z</dcterms:modified>
</cp:coreProperties>
</file>