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86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802.11-19/0709r0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LMR Immediate and Delayed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69844-696A-4DF8-BA00-05567D59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9D40-3DAA-44B3-8CF1-9B6A122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LRM Timestamp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Immediate (from this measurement phase)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Delayed (from the preceding measurement phase)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Feedback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shift feedback (average linear phase based)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Firstpath</a:t>
            </a:r>
            <a:r>
              <a:rPr lang="en-US" dirty="0"/>
              <a:t> feedback (based on the first path </a:t>
            </a:r>
            <a:r>
              <a:rPr lang="en-US" dirty="0" err="1"/>
              <a:t>ToA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LMR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RSTA-to-ISTA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ISTA-to-RSTA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5C7BB-A85B-475C-8EE0-0BF5A0057A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ABBC-9419-4B19-A624-AA4584DED7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82C07F-9341-4BC3-B123-0629F7E12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77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CB81-6813-4BF7-A127-BF430BAF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37C20-711F-465E-86A9-38DB97FD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indication immediate/delayed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ISTA-to-RSTA </a:t>
            </a:r>
            <a:r>
              <a:rPr lang="en-US"/>
              <a:t>present assumed </a:t>
            </a:r>
            <a:r>
              <a:rPr lang="en-US" dirty="0"/>
              <a:t>same </a:t>
            </a:r>
            <a:r>
              <a:rPr lang="en-US"/>
              <a:t>as RSTA-to-ISTA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feedback type (always immediate -&gt; overwrites other indication)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“Delayed”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RSTA-to-ISTA feedback type “phase shift” -&gt; immediate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ISTA-to-RSTA present, feedback type “</a:t>
            </a:r>
            <a:r>
              <a:rPr lang="en-US" dirty="0" err="1"/>
              <a:t>Firstpath</a:t>
            </a:r>
            <a:r>
              <a:rPr lang="en-US" dirty="0"/>
              <a:t>” -&gt; delayed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E1019-4BEC-468C-A94A-CB9188FCB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D9B67-1924-4F9D-A43E-7D7D5D9470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16D82F-201F-4C3C-A6B2-F68B88BBC4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67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0FCE-C8DB-4C41-AB9C-F3491B04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695-BDC5-40C7-BD9D-985B1C2A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for delayed phase shift feedback?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yes -&gt; need two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for RSTA-to-ISTA LMR be different from ISTA-to-RSTA?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yes -&gt; needs two 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Otherwise fine as 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F535A-2FBD-4D52-A061-80589CC186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6FF32-5A0B-46F2-9273-E6EF5E67D6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101E1-73C2-40C5-9E28-1FF0A17AAB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1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E761-41EA-4E21-ADF9-CB4C6377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6B50-C3A7-4694-B473-052CC3DFB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for delayed phase shift feedback?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60BB7-5EF0-4A36-BF01-4BC1A1DA6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BCDE9-8F83-4418-B81E-D3F212381B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28221D-B334-499B-B01F-990BD182D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E761-41EA-4E21-ADF9-CB4C6377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6B50-C3A7-4694-B473-052CC3DFB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for RSTA-to-ISTA LMR be different from ISTA-to-RSTA?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60BB7-5EF0-4A36-BF01-4BC1A1DA6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BCDE9-8F83-4418-B81E-D3F212381B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28221D-B334-499B-B01F-990BD182D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33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266</TotalTime>
  <Words>264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LMR Immediate and Delayed Feedback</vt:lpstr>
      <vt:lpstr>Background</vt:lpstr>
      <vt:lpstr>Current Draft</vt:lpstr>
      <vt:lpstr>Options</vt:lpstr>
      <vt:lpstr>Strawpoll I</vt:lpstr>
      <vt:lpstr>Strawpoll II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59</cp:revision>
  <cp:lastPrinted>1601-01-01T00:00:00Z</cp:lastPrinted>
  <dcterms:created xsi:type="dcterms:W3CDTF">2017-07-11T08:48:30Z</dcterms:created>
  <dcterms:modified xsi:type="dcterms:W3CDTF">2019-05-01T21:00:22Z</dcterms:modified>
</cp:coreProperties>
</file>