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88" d="100"/>
          <a:sy n="88" d="100"/>
        </p:scale>
        <p:origin x="86" y="15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May,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Christian R. Berger (Marvell) et 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Christian R. Berger (Marvell) et al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May,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May,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Christian R. Berger (Marvell) et 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May, 2019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Christian R. Berger (Marvell) et al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May, 2019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Christian R. Berger (Marvell) et al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May, 2019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Christian R. Berger (Marvell) et al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May, 2019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Christian R. Berger (Marvell) et 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May,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Christian R. Berger (Marvell) et 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May,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Christian R. Berger (Marvell) et 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May,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Christian R. Berger (Marvell) et al</a:t>
            </a:r>
          </a:p>
          <a:p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40103" y="6486183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802.11-19/0709r0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Arial" charset="0"/>
                <a:cs typeface="Arial" charset="0"/>
              </a:rPr>
              <a:t>LMR Immediate and Delayed Feedback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2019-05-01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May,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Christian R. Berger (Marvell) et al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66560816"/>
              </p:ext>
            </p:extLst>
          </p:nvPr>
        </p:nvGraphicFramePr>
        <p:xfrm>
          <a:off x="995363" y="2420938"/>
          <a:ext cx="9869487" cy="2406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1" name="Document" r:id="rId4" imgW="10454803" imgH="2552964" progId="Word.Document.8">
                  <p:embed/>
                </p:oleObj>
              </mc:Choice>
              <mc:Fallback>
                <p:oleObj name="Document" r:id="rId4" imgW="10454803" imgH="2552964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5363" y="2420938"/>
                        <a:ext cx="9869487" cy="240665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669844-696A-4DF8-BA00-05567D59D5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4F9D40-3DAA-44B3-8CF1-9B6A122AD0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LRM Timestamp Feedback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Immediate (from this measurement phase)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Delayed (from the preceding measurement phase)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err="1"/>
              <a:t>ToA</a:t>
            </a:r>
            <a:r>
              <a:rPr lang="en-US" dirty="0"/>
              <a:t> Feedback Type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Phase shift feedback (average linear phase based)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err="1"/>
              <a:t>Firstpath</a:t>
            </a:r>
            <a:r>
              <a:rPr lang="en-US" dirty="0"/>
              <a:t> feedback (based on the first path </a:t>
            </a:r>
            <a:r>
              <a:rPr lang="en-US" dirty="0" err="1"/>
              <a:t>ToA</a:t>
            </a:r>
            <a:r>
              <a:rPr lang="en-US" dirty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LMR Direction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RSTA-to-ISTA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ISTA-to-RSTA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95C7BB-A85B-475C-8EE0-0BF5A0057A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38ABBC-9419-4B19-A624-AA4584DED7B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Christian R. Berger (Marvell) et al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182C07F-9341-4BC3-B123-0629F7E126A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May,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747707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8ECB81-6813-4BF7-A127-BF430BAF94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Draft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037C20-711F-465E-86A9-38DB97FDF2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Ranging Parameters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One indication immediate/delayed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If ISTA-to-RSTA </a:t>
            </a:r>
            <a:r>
              <a:rPr lang="en-US"/>
              <a:t>present assumed </a:t>
            </a:r>
            <a:r>
              <a:rPr lang="en-US" dirty="0"/>
              <a:t>same </a:t>
            </a:r>
            <a:r>
              <a:rPr lang="en-US"/>
              <a:t>as RSTA-to-ISTA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err="1"/>
              <a:t>ToA</a:t>
            </a:r>
            <a:r>
              <a:rPr lang="en-US" dirty="0"/>
              <a:t> feedback type (always immediate -&gt; overwrites other indication)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Example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“Delayed” feedback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RSTA-to-ISTA feedback type “phase shift” -&gt; immediate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ISTA-to-RSTA present, feedback type “</a:t>
            </a:r>
            <a:r>
              <a:rPr lang="en-US" dirty="0" err="1"/>
              <a:t>Firstpath</a:t>
            </a:r>
            <a:r>
              <a:rPr lang="en-US" dirty="0"/>
              <a:t>” -&gt; delayed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7E1019-4BEC-468C-A94A-CB9188FCBD2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AD9B67-1924-4F9D-A43E-7D7D5D94709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Christian R. Berger (Marvell) et al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A16D82F-201F-4C3C-A6B2-F68B88BBC41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May,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806768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540FCE-C8DB-4C41-AB9C-F3491B0409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1A695-BDC5-40C7-BD9D-985B1C2AE5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Allow for delayed phase shift feedback?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If yes -&gt; need two bits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Allow for RSTA-to-ISTA LMR be different from ISTA-to-RSTA?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If yes -&gt; needs two bits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Otherwise fine as is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AF535A-2FBD-4D52-A061-80589CC1869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56FF32-5A0B-46F2-9273-E6EF5E67D69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Christian R. Berger (Marvell) et al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2101E1-73C2-40C5-9E28-1FF0A17AABF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May,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888110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02E761-41EA-4E21-ADF9-CB4C6377E5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Strawpoll</a:t>
            </a:r>
            <a:r>
              <a:rPr lang="en-US" dirty="0"/>
              <a:t> 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D76B50-C3A7-4694-B473-052CC3DFBD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Allow for delayed phase shift feedback?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Yes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No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Abstain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1960BB7-5EF0-4A36-BF01-4BC1A1DA690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BBCDE9-8F83-4418-B81E-D3F212381BE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Christian R. Berger (Marvell) et al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E28221D-B334-499B-B01F-990BD182D40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May,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53606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02E761-41EA-4E21-ADF9-CB4C6377E5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Strawpoll</a:t>
            </a:r>
            <a:r>
              <a:rPr lang="en-US" dirty="0"/>
              <a:t> II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D76B50-C3A7-4694-B473-052CC3DFBD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Allow for RSTA-to-ISTA LMR be different from ISTA-to-RSTA?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Yes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No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Abstain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1960BB7-5EF0-4A36-BF01-4BC1A1DA690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BBCDE9-8F83-4418-B81E-D3F212381BE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Christian R. Berger (Marvell) et al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E28221D-B334-499B-B01F-990BD182D40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May,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583339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266</TotalTime>
  <Words>264</Words>
  <Application>Microsoft Office PowerPoint</Application>
  <PresentationFormat>Widescreen</PresentationFormat>
  <Paragraphs>62</Paragraphs>
  <Slides>6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 Unicode MS</vt:lpstr>
      <vt:lpstr>MS Gothic</vt:lpstr>
      <vt:lpstr>Arial</vt:lpstr>
      <vt:lpstr>Times New Roman</vt:lpstr>
      <vt:lpstr>Office Theme</vt:lpstr>
      <vt:lpstr>Document</vt:lpstr>
      <vt:lpstr>LMR Immediate and Delayed Feedback</vt:lpstr>
      <vt:lpstr>Background</vt:lpstr>
      <vt:lpstr>Current Draft</vt:lpstr>
      <vt:lpstr>Options</vt:lpstr>
      <vt:lpstr>Strawpoll I</vt:lpstr>
      <vt:lpstr>Strawpoll II</vt:lpstr>
    </vt:vector>
  </TitlesOfParts>
  <Company>Marvell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VHT Sounding Feedback</dc:title>
  <dc:creator>Christian Berger</dc:creator>
  <cp:lastModifiedBy>Christian Berger</cp:lastModifiedBy>
  <cp:revision>59</cp:revision>
  <cp:lastPrinted>1601-01-01T00:00:00Z</cp:lastPrinted>
  <dcterms:created xsi:type="dcterms:W3CDTF">2017-07-11T08:48:30Z</dcterms:created>
  <dcterms:modified xsi:type="dcterms:W3CDTF">2019-05-01T21:00:22Z</dcterms:modified>
</cp:coreProperties>
</file>