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415" r:id="rId4"/>
    <p:sldId id="414" r:id="rId5"/>
    <p:sldId id="416" r:id="rId6"/>
    <p:sldId id="417" r:id="rId7"/>
    <p:sldId id="413" r:id="rId8"/>
    <p:sldId id="419" r:id="rId9"/>
    <p:sldId id="396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9EB963B-7998-4B3F-9883-48F26E91EC1B}"/>
    <pc:docChg chg="modSld">
      <pc:chgData name="" userId="" providerId="" clId="Web-{39EB963B-7998-4B3F-9883-48F26E91EC1B}" dt="2019-05-11T21:03:10.722" v="32" actId="20577"/>
      <pc:docMkLst>
        <pc:docMk/>
      </pc:docMkLst>
      <pc:sldChg chg="modSp">
        <pc:chgData name="" userId="" providerId="" clId="Web-{39EB963B-7998-4B3F-9883-48F26E91EC1B}" dt="2019-05-11T20:58:44.329" v="14" actId="20577"/>
        <pc:sldMkLst>
          <pc:docMk/>
          <pc:sldMk cId="4238932453" sldId="339"/>
        </pc:sldMkLst>
        <pc:spChg chg="mod">
          <ac:chgData name="" userId="" providerId="" clId="Web-{39EB963B-7998-4B3F-9883-48F26E91EC1B}" dt="2019-05-11T20:58:44.329" v="14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">
        <pc:chgData name="" userId="" providerId="" clId="Web-{39EB963B-7998-4B3F-9883-48F26E91EC1B}" dt="2019-05-11T21:01:34.190" v="25" actId="20577"/>
        <pc:sldMkLst>
          <pc:docMk/>
          <pc:sldMk cId="2610861983" sldId="414"/>
        </pc:sldMkLst>
        <pc:spChg chg="mod">
          <ac:chgData name="" userId="" providerId="" clId="Web-{39EB963B-7998-4B3F-9883-48F26E91EC1B}" dt="2019-05-11T21:01:34.190" v="25" actId="20577"/>
          <ac:spMkLst>
            <pc:docMk/>
            <pc:sldMk cId="2610861983" sldId="414"/>
            <ac:spMk id="3" creationId="{00000000-0000-0000-0000-000000000000}"/>
          </ac:spMkLst>
        </pc:spChg>
      </pc:sldChg>
      <pc:sldChg chg="modSp">
        <pc:chgData name="" userId="" providerId="" clId="Web-{39EB963B-7998-4B3F-9883-48F26E91EC1B}" dt="2019-05-11T21:03:10.722" v="32" actId="20577"/>
        <pc:sldMkLst>
          <pc:docMk/>
          <pc:sldMk cId="56215242" sldId="416"/>
        </pc:sldMkLst>
        <pc:spChg chg="mod">
          <ac:chgData name="" userId="" providerId="" clId="Web-{39EB963B-7998-4B3F-9883-48F26E91EC1B}" dt="2019-05-11T21:03:10.722" v="32" actId="20577"/>
          <ac:spMkLst>
            <pc:docMk/>
            <pc:sldMk cId="56215242" sldId="416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802.11-19/0688r1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11bd MCS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459028"/>
              </p:ext>
            </p:extLst>
          </p:nvPr>
        </p:nvGraphicFramePr>
        <p:xfrm>
          <a:off x="755987" y="3855494"/>
          <a:ext cx="7913352" cy="2398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" name="Document" r:id="rId4" imgW="8296625" imgH="2728743" progId="Word.Document.8">
                  <p:embed/>
                </p:oleObj>
              </mc:Choice>
              <mc:Fallback>
                <p:oleObj name="Document" r:id="rId4" imgW="8296625" imgH="27287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987" y="3855494"/>
                        <a:ext cx="7913352" cy="2398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80660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previous meetings, various PHY features have been discussed in several contributions [1, 2, 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Out-of-Context-of-BSS (OCB) networks, all PHY features/modes will be mandatory for each STA.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beneficial to limit the PHY features/mode possibilities for 11bd products.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support of MCS-related PHY features for 11bd.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11bd Modulation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11p supports up to 64QAM with rate ¾.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modulation order is a simple way to boost PHY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[1, 4] show that 256QAM rate ¾ provide prominent goodput gain under C2C Doppler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for 11bd to support 256QAM, using the same constellation mapping as 802.11ac.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80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11980"/>
            <a:ext cx="7770813" cy="1065213"/>
          </a:xfrm>
        </p:spPr>
        <p:txBody>
          <a:bodyPr/>
          <a:lstStyle/>
          <a:p>
            <a:r>
              <a:rPr lang="en-US" dirty="0"/>
              <a:t>11bd LDPC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00200"/>
            <a:ext cx="8066088" cy="4645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March meeting, LDPC became a mandatory coding scheme in 11bd for sensitivity and throughput improvements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802.11n </a:t>
            </a:r>
            <a:r>
              <a:rPr lang="en-US" dirty="0"/>
              <a:t>LDPC codes have been implemented in </a:t>
            </a:r>
            <a:r>
              <a:rPr lang="en-US" dirty="0" err="1"/>
              <a:t>WiFi</a:t>
            </a:r>
            <a:r>
              <a:rPr lang="en-US" dirty="0"/>
              <a:t> products and show good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Adopting the 802.11n LDPC parity check matrices and encoding scheme can facilitate much faster 11bd product roll-out by leveraging designs from existing </a:t>
            </a:r>
            <a:r>
              <a:rPr lang="en-US" dirty="0" err="1"/>
              <a:t>WiFi</a:t>
            </a:r>
            <a:r>
              <a:rPr lang="en-US" dirty="0"/>
              <a:t> products.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86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Spatial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305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OCB networks, STA can NOT claim its capability of maximum supported number of streams.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multi-stream will also be challenging in vehicular environments.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Explicit beamforming may also be prohibitive since it involves a long sounding and feedback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allowing only Nss1 in the MCS table (for DATA portion)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1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PPDUs shall support 256 QAM. The 256 QAM constellation mapping is the same as in 21.3.10.9 (Constellation mapping)”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591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PPDUs shall support LDPC codes, with the same code structure and coding methods as defined in 19.3.11.7 (LDPC Codes)”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73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only supports single spatial stream in the MCS table?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059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“Potential PHY Designs for NGV”, IEEE 802.11-19/0016.</a:t>
            </a:r>
          </a:p>
          <a:p>
            <a:r>
              <a:rPr lang="en-US" dirty="0"/>
              <a:t>[2] Dongguk Lim and etc., “Consideration on Features for 11bd”, IEEE 802.11-19/0009.</a:t>
            </a:r>
          </a:p>
          <a:p>
            <a:r>
              <a:rPr lang="en-US" dirty="0"/>
              <a:t>[3] </a:t>
            </a:r>
            <a:r>
              <a:rPr lang="en-US" dirty="0">
                <a:ea typeface="Times New Roman"/>
                <a:cs typeface="Arial"/>
              </a:rPr>
              <a:t>Yujin Noh and etc., “PHY Designs for NGV”, IEEE 802.11-19/0293.</a:t>
            </a:r>
          </a:p>
          <a:p>
            <a:r>
              <a:rPr lang="en-US" dirty="0">
                <a:ea typeface="Times New Roman"/>
                <a:cs typeface="Arial"/>
              </a:rPr>
              <a:t>[4] Prashant Sharma and etc., “</a:t>
            </a:r>
            <a:r>
              <a:rPr lang="en-US" dirty="0"/>
              <a:t>PHY Numerology Discussions</a:t>
            </a:r>
            <a:r>
              <a:rPr lang="en-US" dirty="0">
                <a:ea typeface="Times New Roman"/>
                <a:cs typeface="Arial"/>
              </a:rPr>
              <a:t>”, IEEE 802.11-19/0686.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65149</TotalTime>
  <Words>520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11bd MCS Discussions</vt:lpstr>
      <vt:lpstr>Introduction</vt:lpstr>
      <vt:lpstr>11bd Modulation Choice</vt:lpstr>
      <vt:lpstr>11bd LDPC Design</vt:lpstr>
      <vt:lpstr>Number of Spatial Streams</vt:lpstr>
      <vt:lpstr>Straw Poll 1</vt:lpstr>
      <vt:lpstr>Straw Poll 2</vt:lpstr>
      <vt:lpstr>Straw Poll 3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Sudhir Srinivasa</cp:lastModifiedBy>
  <cp:revision>1276</cp:revision>
  <cp:lastPrinted>1601-01-01T00:00:00Z</cp:lastPrinted>
  <dcterms:created xsi:type="dcterms:W3CDTF">2015-10-31T00:33:08Z</dcterms:created>
  <dcterms:modified xsi:type="dcterms:W3CDTF">2019-05-13T19:10:49Z</dcterms:modified>
</cp:coreProperties>
</file>