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39" r:id="rId3"/>
    <p:sldId id="415" r:id="rId4"/>
    <p:sldId id="414" r:id="rId5"/>
    <p:sldId id="416" r:id="rId6"/>
    <p:sldId id="417" r:id="rId7"/>
    <p:sldId id="413" r:id="rId8"/>
    <p:sldId id="418" r:id="rId9"/>
    <p:sldId id="419" r:id="rId10"/>
    <p:sldId id="396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A4FD03"/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123" d="100"/>
          <a:sy n="123" d="100"/>
        </p:scale>
        <p:origin x="-1040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39EB963B-7998-4B3F-9883-48F26E91EC1B}"/>
    <pc:docChg chg="modSld">
      <pc:chgData name="" userId="" providerId="" clId="Web-{39EB963B-7998-4B3F-9883-48F26E91EC1B}" dt="2019-05-11T21:03:10.722" v="32" actId="20577"/>
      <pc:docMkLst>
        <pc:docMk/>
      </pc:docMkLst>
      <pc:sldChg chg="modSp">
        <pc:chgData name="" userId="" providerId="" clId="Web-{39EB963B-7998-4B3F-9883-48F26E91EC1B}" dt="2019-05-11T20:58:44.329" v="14" actId="20577"/>
        <pc:sldMkLst>
          <pc:docMk/>
          <pc:sldMk cId="4238932453" sldId="339"/>
        </pc:sldMkLst>
        <pc:spChg chg="mod">
          <ac:chgData name="" userId="" providerId="" clId="Web-{39EB963B-7998-4B3F-9883-48F26E91EC1B}" dt="2019-05-11T20:58:44.329" v="14" actId="20577"/>
          <ac:spMkLst>
            <pc:docMk/>
            <pc:sldMk cId="4238932453" sldId="339"/>
            <ac:spMk id="3" creationId="{00000000-0000-0000-0000-000000000000}"/>
          </ac:spMkLst>
        </pc:spChg>
      </pc:sldChg>
      <pc:sldChg chg="modSp">
        <pc:chgData name="" userId="" providerId="" clId="Web-{39EB963B-7998-4B3F-9883-48F26E91EC1B}" dt="2019-05-11T21:01:34.190" v="25" actId="20577"/>
        <pc:sldMkLst>
          <pc:docMk/>
          <pc:sldMk cId="2610861983" sldId="414"/>
        </pc:sldMkLst>
        <pc:spChg chg="mod">
          <ac:chgData name="" userId="" providerId="" clId="Web-{39EB963B-7998-4B3F-9883-48F26E91EC1B}" dt="2019-05-11T21:01:34.190" v="25" actId="20577"/>
          <ac:spMkLst>
            <pc:docMk/>
            <pc:sldMk cId="2610861983" sldId="414"/>
            <ac:spMk id="3" creationId="{00000000-0000-0000-0000-000000000000}"/>
          </ac:spMkLst>
        </pc:spChg>
      </pc:sldChg>
      <pc:sldChg chg="modSp">
        <pc:chgData name="" userId="" providerId="" clId="Web-{39EB963B-7998-4B3F-9883-48F26E91EC1B}" dt="2019-05-11T21:03:10.722" v="32" actId="20577"/>
        <pc:sldMkLst>
          <pc:docMk/>
          <pc:sldMk cId="56215242" sldId="416"/>
        </pc:sldMkLst>
        <pc:spChg chg="mod">
          <ac:chgData name="" userId="" providerId="" clId="Web-{39EB963B-7998-4B3F-9883-48F26E91EC1B}" dt="2019-05-11T21:03:10.722" v="32" actId="20577"/>
          <ac:spMkLst>
            <pc:docMk/>
            <pc:sldMk cId="56215242" sldId="416"/>
            <ac:spMk id="3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802.11-19/0688r0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11bd MCS Discussions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2019-05-13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xmlns="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4459028"/>
              </p:ext>
            </p:extLst>
          </p:nvPr>
        </p:nvGraphicFramePr>
        <p:xfrm>
          <a:off x="755987" y="3855494"/>
          <a:ext cx="7913352" cy="23987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5" name="Document" r:id="rId4" imgW="8296625" imgH="2728743" progId="Word.Document.8">
                  <p:embed/>
                </p:oleObj>
              </mc:Choice>
              <mc:Fallback>
                <p:oleObj name="Document" r:id="rId4" imgW="8296625" imgH="272874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987" y="3855494"/>
                        <a:ext cx="7913352" cy="239874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Rui Cao and etc., “Potential PHY Designs for NGV”, IEEE 802.11-19/0016.</a:t>
            </a:r>
          </a:p>
          <a:p>
            <a:r>
              <a:rPr lang="en-US" dirty="0"/>
              <a:t>[2] Dongguk Lim and etc., “Consideration on Features for 11bd”, IEEE 802.11-19/0009.</a:t>
            </a:r>
          </a:p>
          <a:p>
            <a:r>
              <a:rPr lang="en-US" dirty="0"/>
              <a:t>[3] </a:t>
            </a:r>
            <a:r>
              <a:rPr lang="en-US" dirty="0">
                <a:ea typeface="Times New Roman"/>
                <a:cs typeface="Arial"/>
              </a:rPr>
              <a:t>Yujin Noh and etc., “PHY Designs for NGV”, IEEE 802.11-19/0293.</a:t>
            </a:r>
          </a:p>
          <a:p>
            <a:r>
              <a:rPr lang="en-US" dirty="0">
                <a:ea typeface="Times New Roman"/>
                <a:cs typeface="Arial"/>
              </a:rPr>
              <a:t>[4] Prashant Sharma and etc., “</a:t>
            </a:r>
            <a:r>
              <a:rPr lang="en-US" dirty="0"/>
              <a:t>PHY Numerology Discussions</a:t>
            </a:r>
            <a:r>
              <a:rPr lang="en-US" dirty="0">
                <a:ea typeface="Times New Roman"/>
                <a:cs typeface="Arial"/>
              </a:rPr>
              <a:t>”, IEEE 802.11-19/0686.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676400"/>
            <a:ext cx="806608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previous meetings, various PHY features </a:t>
            </a:r>
            <a:r>
              <a:rPr lang="en-US" dirty="0" smtClean="0"/>
              <a:t>have been discussed </a:t>
            </a:r>
            <a:r>
              <a:rPr lang="en-US" dirty="0"/>
              <a:t>in several contributions [1, 2, 3].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the context of BSS (OCB) networks, all PHY features/modes will be mandatory for each STA.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beneficial to limit the PHY features/mode possibilities for 11bd products.</a:t>
            </a:r>
            <a:endParaRPr lang="en-US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will discuss the support of MCS-related PHY features for 11bd.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11bd Modulation Choice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830388"/>
            <a:ext cx="81534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11p supports up to 64QAM with rate ¾.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Higher modulation order is a simple way to boost PHY throughput.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Simulations [1, 4] show that 256QAM rate ¾ provide prominent goodput gain under C2C Doppler channel.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for 11bd to support 256QAM rate 3/4, using the same constellation mapping as 802.11ac.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Suggest to remove support of 4.5Mbps (BPSK ¾) for 11bd 10MHz.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2803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611980"/>
            <a:ext cx="7770813" cy="1065213"/>
          </a:xfrm>
        </p:spPr>
        <p:txBody>
          <a:bodyPr/>
          <a:lstStyle/>
          <a:p>
            <a:r>
              <a:rPr lang="en-US" dirty="0"/>
              <a:t>11bd LDPC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600200"/>
            <a:ext cx="8066088" cy="46458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March meeting, LDPC became the mandatory coding scheme in 11bd for sensitivity and throughput improvements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802.11n </a:t>
            </a:r>
            <a:r>
              <a:rPr lang="en-US" dirty="0"/>
              <a:t>LDPC codes have been implemented in </a:t>
            </a:r>
            <a:r>
              <a:rPr lang="en-US" dirty="0" err="1"/>
              <a:t>WiFi</a:t>
            </a:r>
            <a:r>
              <a:rPr lang="en-US" dirty="0"/>
              <a:t> products and show good performance.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Adopting 802.11n LDPC code can facilitate fast 11bd product roll-out by leveraging existing </a:t>
            </a:r>
            <a:r>
              <a:rPr lang="en-US" dirty="0" err="1"/>
              <a:t>WiFi</a:t>
            </a:r>
            <a:r>
              <a:rPr lang="en-US" dirty="0"/>
              <a:t> products.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Since there are NO optional features, 11bd may consider supporting only LDPC for data encoding.</a:t>
            </a:r>
            <a:endParaRPr lang="en-US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0861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Spatial </a:t>
            </a:r>
            <a:r>
              <a:rPr lang="en-US" dirty="0" smtClean="0"/>
              <a:t>Streams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830388"/>
            <a:ext cx="83058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OCB networks, STA can NOT claim its capability of maximum supported number of streams.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Support </a:t>
            </a:r>
            <a:r>
              <a:rPr lang="en-US" dirty="0"/>
              <a:t>of multi-stream can be challenging in vehicular environments</a:t>
            </a:r>
            <a:r>
              <a:rPr lang="en-US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Explicit </a:t>
            </a:r>
            <a:r>
              <a:rPr lang="en-US" dirty="0" err="1"/>
              <a:t>beamforming</a:t>
            </a:r>
            <a:r>
              <a:rPr lang="en-US" dirty="0"/>
              <a:t> may also not be </a:t>
            </a:r>
            <a:r>
              <a:rPr lang="en-US" dirty="0" smtClean="0"/>
              <a:t>practical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CSI @ </a:t>
            </a:r>
            <a:r>
              <a:rPr lang="en-US" dirty="0" err="1" smtClean="0"/>
              <a:t>Tx</a:t>
            </a:r>
            <a:r>
              <a:rPr lang="en-US" dirty="0" smtClean="0"/>
              <a:t> needs a </a:t>
            </a:r>
            <a:r>
              <a:rPr lang="en-US" dirty="0"/>
              <a:t>sounding-feedback </a:t>
            </a:r>
            <a:r>
              <a:rPr lang="en-US" dirty="0" smtClean="0"/>
              <a:t>exchange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215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“NGV PPDUs shall support 256 QAM with coding rate ¾. The 256 QAM constellation mapping is the same as in 21.3.10.9 (Constellation mapping)”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2591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</a:t>
            </a:r>
            <a:r>
              <a:rPr lang="en-US"/>
              <a:t>of SFD?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“NGV PPDUs shall support LDPC code, with the same coding method as defined in 19.3.11.7 (LDPC Codes)”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4738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that 11bd PPDU data encoding only supports LDPC?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6980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that 11bd only </a:t>
            </a:r>
            <a:r>
              <a:rPr lang="en-US"/>
              <a:t>supports single </a:t>
            </a:r>
            <a:r>
              <a:rPr lang="en-US" dirty="0"/>
              <a:t>spatial stream?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0059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65026</TotalTime>
  <Words>605</Words>
  <Application>Microsoft Macintosh PowerPoint</Application>
  <PresentationFormat>On-screen Show (4:3)</PresentationFormat>
  <Paragraphs>97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Document</vt:lpstr>
      <vt:lpstr>11bd MCS Discussions</vt:lpstr>
      <vt:lpstr>Introduction</vt:lpstr>
      <vt:lpstr>11bd Modulation Choice</vt:lpstr>
      <vt:lpstr>11bd LDPC Design</vt:lpstr>
      <vt:lpstr>Number of Spatial Streams</vt:lpstr>
      <vt:lpstr>Straw Poll 1</vt:lpstr>
      <vt:lpstr>Straw Poll 2</vt:lpstr>
      <vt:lpstr>Straw Poll 3</vt:lpstr>
      <vt:lpstr>Straw Poll 4</vt:lpstr>
      <vt:lpstr>Reference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SS</cp:lastModifiedBy>
  <cp:revision>1245</cp:revision>
  <cp:lastPrinted>1601-01-01T00:00:00Z</cp:lastPrinted>
  <dcterms:created xsi:type="dcterms:W3CDTF">2015-10-31T00:33:08Z</dcterms:created>
  <dcterms:modified xsi:type="dcterms:W3CDTF">2019-05-12T15:26:44Z</dcterms:modified>
</cp:coreProperties>
</file>