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39" r:id="rId3"/>
    <p:sldId id="401" r:id="rId4"/>
    <p:sldId id="404" r:id="rId5"/>
    <p:sldId id="413" r:id="rId6"/>
    <p:sldId id="412" r:id="rId7"/>
    <p:sldId id="405" r:id="rId8"/>
    <p:sldId id="411" r:id="rId9"/>
    <p:sldId id="407" r:id="rId10"/>
    <p:sldId id="409" r:id="rId11"/>
    <p:sldId id="400" r:id="rId12"/>
    <p:sldId id="414" r:id="rId13"/>
    <p:sldId id="403" r:id="rId14"/>
    <p:sldId id="396" r:id="rId15"/>
    <p:sldId id="388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CC99"/>
    <a:srgbClr val="CCFFCC"/>
    <a:srgbClr val="A4FD03"/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95" autoAdjust="0"/>
  </p:normalViewPr>
  <p:slideViewPr>
    <p:cSldViewPr>
      <p:cViewPr varScale="1">
        <p:scale>
          <a:sx n="68" d="100"/>
          <a:sy n="68" d="100"/>
        </p:scale>
        <p:origin x="1224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802.11-19/0686r2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PHY Numerology Discussions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2019-05-16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A1276305-2313-46F1-A835-24237CCBC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7434317"/>
              </p:ext>
            </p:extLst>
          </p:nvPr>
        </p:nvGraphicFramePr>
        <p:xfrm>
          <a:off x="630238" y="3703638"/>
          <a:ext cx="8304212" cy="316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4" name="Document" r:id="rId4" imgW="8648945" imgH="3302532" progId="Word.Document.8">
                  <p:embed/>
                </p:oleObj>
              </mc:Choice>
              <mc:Fallback>
                <p:oleObj name="Document" r:id="rId4" imgW="8648945" imgH="330253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238" y="3703638"/>
                        <a:ext cx="8304212" cy="31638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533400"/>
            <a:ext cx="7770813" cy="1065213"/>
          </a:xfrm>
        </p:spPr>
        <p:txBody>
          <a:bodyPr/>
          <a:lstStyle/>
          <a:p>
            <a:r>
              <a:rPr lang="en-US" dirty="0"/>
              <a:t>20MHz Spectrum Mask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8" y="4343400"/>
            <a:ext cx="8191501" cy="2436813"/>
          </a:xfrm>
        </p:spPr>
        <p:txBody>
          <a:bodyPr/>
          <a:lstStyle/>
          <a:p>
            <a:pPr marL="0" indent="0"/>
            <a:r>
              <a:rPr lang="en-US" sz="1400" b="0" dirty="0"/>
              <a:t>Note: * interpolated value from linear region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Existing 11p 20MHz spectrum mask is relatively relaxed than 10MHz spectrum mask, with more spectrum leakage power.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Tightening the 20MHz spectrum mask for 11bd can allow better adjacent channel operation.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Define new 20MHz spectrum mask to maintain similar power leakage as 10MHz mask.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2EFCE2D-927D-4EE8-B005-3410AF5848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824643"/>
              </p:ext>
            </p:extLst>
          </p:nvPr>
        </p:nvGraphicFramePr>
        <p:xfrm>
          <a:off x="960439" y="1474937"/>
          <a:ext cx="7581899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9480">
                  <a:extLst>
                    <a:ext uri="{9D8B030D-6E8A-4147-A177-3AD203B41FA5}">
                      <a16:colId xmlns:a16="http://schemas.microsoft.com/office/drawing/2014/main" val="3005990391"/>
                    </a:ext>
                  </a:extLst>
                </a:gridCol>
                <a:gridCol w="1063752">
                  <a:extLst>
                    <a:ext uri="{9D8B030D-6E8A-4147-A177-3AD203B41FA5}">
                      <a16:colId xmlns:a16="http://schemas.microsoft.com/office/drawing/2014/main" val="741579716"/>
                    </a:ext>
                  </a:extLst>
                </a:gridCol>
                <a:gridCol w="1021616">
                  <a:extLst>
                    <a:ext uri="{9D8B030D-6E8A-4147-A177-3AD203B41FA5}">
                      <a16:colId xmlns:a16="http://schemas.microsoft.com/office/drawing/2014/main" val="383556547"/>
                    </a:ext>
                  </a:extLst>
                </a:gridCol>
                <a:gridCol w="1021616">
                  <a:extLst>
                    <a:ext uri="{9D8B030D-6E8A-4147-A177-3AD203B41FA5}">
                      <a16:colId xmlns:a16="http://schemas.microsoft.com/office/drawing/2014/main" val="3310192276"/>
                    </a:ext>
                  </a:extLst>
                </a:gridCol>
                <a:gridCol w="1171336">
                  <a:extLst>
                    <a:ext uri="{9D8B030D-6E8A-4147-A177-3AD203B41FA5}">
                      <a16:colId xmlns:a16="http://schemas.microsoft.com/office/drawing/2014/main" val="2884104675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80491947"/>
                    </a:ext>
                  </a:extLst>
                </a:gridCol>
                <a:gridCol w="1028699">
                  <a:extLst>
                    <a:ext uri="{9D8B030D-6E8A-4147-A177-3AD203B41FA5}">
                      <a16:colId xmlns:a16="http://schemas.microsoft.com/office/drawing/2014/main" val="1980063621"/>
                    </a:ext>
                  </a:extLst>
                </a:gridCol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STA Transmit Power class</a:t>
                      </a: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Permitted power spectrum density, </a:t>
                      </a:r>
                      <a:r>
                        <a:rPr lang="en-US" dirty="0" err="1"/>
                        <a:t>dBr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05698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10MHz BW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20MHz BW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326947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+/-0.5 MHz from edge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+/5 MHz from edge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+10MHz from edge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+0.5 MHz from edge (*)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+5 MHz from edge (*)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+10MHz from edge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947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Class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-28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-15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-23.5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-28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610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Class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-28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-18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-23.5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-28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8473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Class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-32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-50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-29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-35.5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-40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152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Class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-55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-65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-40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-49.4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-55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5783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457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533400"/>
            <a:ext cx="7770813" cy="1065213"/>
          </a:xfrm>
        </p:spPr>
        <p:txBody>
          <a:bodyPr/>
          <a:lstStyle/>
          <a:p>
            <a:r>
              <a:rPr lang="en-US" dirty="0"/>
              <a:t>20MHz OFDM Numerology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4587803"/>
            <a:ext cx="8229600" cy="15843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1: Define tone plan over entire 20MHz bandwidth,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example, 11ac 40MHz with DC2.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2: 11bd 10MHz + 11bd 10MHz  </a:t>
            </a:r>
          </a:p>
        </p:txBody>
      </p:sp>
      <p:pic>
        <p:nvPicPr>
          <p:cNvPr id="16" name="Picture 15" descr="A close up of a map&#10;&#10;Description generated with high confidence">
            <a:extLst>
              <a:ext uri="{FF2B5EF4-FFF2-40B4-BE49-F238E27FC236}">
                <a16:creationId xmlns:a16="http://schemas.microsoft.com/office/drawing/2014/main" id="{C8CD28FC-BFE2-4399-8A82-DF9DFD5A5C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54" y="1284208"/>
            <a:ext cx="7312146" cy="313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983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533400"/>
            <a:ext cx="7770813" cy="1065213"/>
          </a:xfrm>
        </p:spPr>
        <p:txBody>
          <a:bodyPr/>
          <a:lstStyle/>
          <a:p>
            <a:r>
              <a:rPr lang="en-US" dirty="0"/>
              <a:t>20MHz OFDM Numerology (cont.)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820" y="1661608"/>
            <a:ext cx="8261980" cy="45105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1 requires much sharper Tx filter to achieve the 20MHz mask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~4% better OFDM efficiency compared to Design 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 “10MHz + 10MHz” enables implementation flexibility to meet the tightened 20MHz mask.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Design A: Reuse 10MHz signal generation path, and combine two 10MHz signals either in digital domain or analog domain.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Spectrum mask can be readily met by reusing 10MHz signal generation.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Design B: Directly generate the signal using 20MHz IFFT, same as option 1. </a:t>
            </a:r>
          </a:p>
        </p:txBody>
      </p:sp>
    </p:spTree>
    <p:extLst>
      <p:ext uri="{BB962C8B-B14F-4D97-AF65-F5344CB8AC3E}">
        <p14:creationId xmlns:p14="http://schemas.microsoft.com/office/powerpoint/2010/main" val="1998851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541" y="1598613"/>
            <a:ext cx="8253620" cy="38991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investigated the OFDM numerology choices for 10MHz and 20MHz 11bd PPDU.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11ac 20MHz DC2 is the best candidate for 10MHz 11bd PPDU.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order to enable 20MHz 11bd operation, tightened spectrum mask may be needed.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20MHz 11bd PPDU can use 10MHz + 10MHz OFDM numerology.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9627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[1] Rui Cao and etc., “Potential PHY Designs for NGV”, IEEE 802.11-19/0016.</a:t>
            </a:r>
          </a:p>
          <a:p>
            <a:r>
              <a:rPr lang="en-US" dirty="0"/>
              <a:t>[2] Dongguk Lim and etc., “PHY Design for 11bd”, IEEE 802.11-19/0332.</a:t>
            </a:r>
          </a:p>
          <a:p>
            <a:r>
              <a:rPr lang="en-US" dirty="0"/>
              <a:t>[3] Li Nan, and etc., “Simulation of Potential PHY Technology for NGV”, IEEE 11-19/0393.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10MHz 11bd Data symbol shall use 11ac 20MHz OFDM numerology.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 19</a:t>
            </a:r>
          </a:p>
          <a:p>
            <a:r>
              <a:rPr lang="en-US" dirty="0"/>
              <a:t>N: 0</a:t>
            </a:r>
          </a:p>
          <a:p>
            <a:r>
              <a:rPr lang="en-US" dirty="0"/>
              <a:t>A: 12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688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905" y="1600200"/>
            <a:ext cx="79248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[1, 2, 3], different 11bd OFDM numerologies were investigated.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Tone spacing of 39kHz, e.g. 11ac 80MHz downclock by 8, does not provide good tolerance to channel doppler.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more simulation results are provided for 11bd 10MHz OFDM numerology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11ac 20MHz downclock by 2, and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11ac 40MHz downclock by 4.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will also discuss the 11bd 20MHz PPDU OFDM numerology.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GB" dirty="0"/>
              <a:t>Simulation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477963"/>
            <a:ext cx="8229601" cy="46942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10MHz DSRC channel @5.9GHz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 model: C2C channel with pure Doppler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CFO: uniform [-10 10]ppm on both Tx and Rx side.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1x1, 1ss, 300 bytes. Ideal timing.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LDPC with </a:t>
            </a:r>
            <a:r>
              <a:rPr lang="en-US" dirty="0" err="1"/>
              <a:t>Midamble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11n LDPC codes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Midamble</a:t>
            </a:r>
            <a:r>
              <a:rPr lang="en-US" dirty="0"/>
              <a:t>: one VHT-LTF, Period – 2,4,6,8,10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OFDM numerology: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11ac 20MHz DC2 vs 11ac 40MHz DC4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Goodput is the maximum achievable effective data rate.</a:t>
            </a:r>
          </a:p>
          <a:p>
            <a:pPr marL="0" indent="0"/>
            <a:r>
              <a:rPr lang="en-US" sz="2000" b="0" dirty="0"/>
              <a:t>Goodput (SNR) = max</a:t>
            </a:r>
            <a:r>
              <a:rPr lang="en-US" sz="2000" b="0" baseline="-25000" dirty="0"/>
              <a:t>MCS,M</a:t>
            </a:r>
            <a:r>
              <a:rPr lang="en-US" sz="2000" b="0" dirty="0"/>
              <a:t>{Rate</a:t>
            </a:r>
            <a:r>
              <a:rPr lang="en-US" sz="1600" b="0" dirty="0"/>
              <a:t>(MCS) </a:t>
            </a:r>
            <a:r>
              <a:rPr lang="en-US" sz="2000" b="0" dirty="0"/>
              <a:t>* (1-PER</a:t>
            </a:r>
            <a:r>
              <a:rPr lang="en-US" sz="1800" b="0" dirty="0"/>
              <a:t>(MCS, SNR)</a:t>
            </a:r>
            <a:r>
              <a:rPr lang="en-US" sz="2000" b="0" dirty="0"/>
              <a:t>)* M/(M+1)}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 is the </a:t>
            </a:r>
            <a:r>
              <a:rPr lang="en-US" dirty="0" err="1"/>
              <a:t>midamble</a:t>
            </a:r>
            <a:r>
              <a:rPr lang="en-US" dirty="0"/>
              <a:t> period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9950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Rural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6067424"/>
            <a:ext cx="8305800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Low doppler channel: 40MHz DC4 is slightly better due to more number of pilots.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AACAF4C-6888-4176-B647-B99B64C136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13" y="1189606"/>
            <a:ext cx="8502068" cy="4971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733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587" y="457200"/>
            <a:ext cx="7770813" cy="1065213"/>
          </a:xfrm>
        </p:spPr>
        <p:txBody>
          <a:bodyPr/>
          <a:lstStyle/>
          <a:p>
            <a:r>
              <a:rPr lang="en-GB" dirty="0"/>
              <a:t>Urban Approaching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3587" y="6011285"/>
            <a:ext cx="8305800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Low doppler channel: 40MHz DC4 is slightly better due to more number of pilots.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80BB52F-E64E-4EEF-AED1-4ABD2D22A0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239283"/>
            <a:ext cx="8305800" cy="4856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252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Urban Crossing 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5867399"/>
            <a:ext cx="7315199" cy="608014"/>
          </a:xfrm>
        </p:spPr>
        <p:txBody>
          <a:bodyPr/>
          <a:lstStyle/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/>
              <a:t>20MHz DC2 is preferred at high SNR, as 40MHz DC4 needs denser </a:t>
            </a:r>
            <a:r>
              <a:rPr lang="en-US" sz="1600" b="0" dirty="0" err="1"/>
              <a:t>Midamble</a:t>
            </a:r>
            <a:endParaRPr lang="en-US" sz="1600" b="0" dirty="0"/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/>
              <a:t>40MHz DC4 is slightly better at low-medium SNR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81A706-2E49-4061-844D-B90426D0D2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810" y="1219200"/>
            <a:ext cx="8126990" cy="4768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748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587" y="457200"/>
            <a:ext cx="7770813" cy="1065213"/>
          </a:xfrm>
        </p:spPr>
        <p:txBody>
          <a:bodyPr/>
          <a:lstStyle/>
          <a:p>
            <a:r>
              <a:rPr lang="en-GB" dirty="0"/>
              <a:t>Highway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699" y="5867400"/>
            <a:ext cx="7770813" cy="457201"/>
          </a:xfrm>
        </p:spPr>
        <p:txBody>
          <a:bodyPr/>
          <a:lstStyle/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/>
              <a:t>20MHz DC2 is preferred at high SNR, as 40MHz DC4 needs denser </a:t>
            </a:r>
            <a:r>
              <a:rPr lang="en-US" sz="1600" b="0" dirty="0" err="1"/>
              <a:t>Midamble</a:t>
            </a:r>
            <a:endParaRPr lang="en-US" sz="1600" b="0" dirty="0"/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/>
              <a:t>40MHz DC4 is slightly better at low-medium SNR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C8067D9-EFFA-4FB2-A71C-95B0559DE3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143000"/>
            <a:ext cx="8304213" cy="4860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069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Highway 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6926" y="5867400"/>
            <a:ext cx="7894782" cy="608013"/>
          </a:xfrm>
        </p:spPr>
        <p:txBody>
          <a:bodyPr/>
          <a:lstStyle/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/>
              <a:t>20MHz DC2 is preferred at medium-high SNR, as 40MHz DC4 needs denser </a:t>
            </a:r>
            <a:r>
              <a:rPr lang="en-US" sz="1600" b="0" dirty="0" err="1"/>
              <a:t>Midamble</a:t>
            </a:r>
            <a:r>
              <a:rPr lang="en-US" sz="1600" b="0" dirty="0"/>
              <a:t>.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/>
              <a:t>40MHz DC4 is slightly better at low SNR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44DEBF9-1B66-47EE-9B2C-27B00CC29E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293" y="1295400"/>
            <a:ext cx="8142288" cy="4761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724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648508"/>
            <a:ext cx="7770813" cy="1065213"/>
          </a:xfrm>
        </p:spPr>
        <p:txBody>
          <a:bodyPr/>
          <a:lstStyle/>
          <a:p>
            <a:r>
              <a:rPr lang="en-US" dirty="0"/>
              <a:t>10MHz Numerology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1" y="1798637"/>
            <a:ext cx="7989889" cy="454594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11ac 20MHz DC2 is shown to be a better option compared with 11ac 40MHz DC4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Similar goodput for low Doppler channels, and low SNR range.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Better goodput for higher Doppler channels @medium-high SNR.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Tone map: 11ac 20MHz </a:t>
            </a:r>
            <a:r>
              <a:rPr lang="en-US" dirty="0" err="1"/>
              <a:t>v.s</a:t>
            </a:r>
            <a:r>
              <a:rPr lang="en-US" dirty="0"/>
              <a:t>. 11a/g 20MHz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11ac 20MHz OFDM tone plan uses four extra tone [-28 -27 27 28] on the edge compared to 11a/g.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With state-of-art technology in </a:t>
            </a:r>
            <a:r>
              <a:rPr lang="en-US" dirty="0" err="1"/>
              <a:t>WiFi</a:t>
            </a:r>
            <a:r>
              <a:rPr lang="en-US" dirty="0"/>
              <a:t>, to meet the spectrum mask with four extra tones is not very difficult.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11ac 20MHz tone plan can achieve ~8% better OFDM efficiency.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need to redefine LDPC tone mapper.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399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70938</TotalTime>
  <Words>1020</Words>
  <Application>Microsoft Office PowerPoint</Application>
  <PresentationFormat>On-screen Show (4:3)</PresentationFormat>
  <Paragraphs>165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 Unicode MS</vt:lpstr>
      <vt:lpstr>MS Gothic</vt:lpstr>
      <vt:lpstr>Arial</vt:lpstr>
      <vt:lpstr>Times New Roman</vt:lpstr>
      <vt:lpstr>Office Theme</vt:lpstr>
      <vt:lpstr>Document</vt:lpstr>
      <vt:lpstr>PHY Numerology Discussions</vt:lpstr>
      <vt:lpstr>Introduction</vt:lpstr>
      <vt:lpstr>Simulation Settings</vt:lpstr>
      <vt:lpstr>Rural LOS</vt:lpstr>
      <vt:lpstr>Urban Approaching LOS</vt:lpstr>
      <vt:lpstr>Urban Crossing NLOS</vt:lpstr>
      <vt:lpstr>Highway LOS</vt:lpstr>
      <vt:lpstr>Highway NLOS</vt:lpstr>
      <vt:lpstr>10MHz Numerology Discussion</vt:lpstr>
      <vt:lpstr>20MHz Spectrum Mask</vt:lpstr>
      <vt:lpstr>20MHz OFDM Numerology</vt:lpstr>
      <vt:lpstr>20MHz OFDM Numerology (cont.)</vt:lpstr>
      <vt:lpstr>Summary</vt:lpstr>
      <vt:lpstr>Reference</vt:lpstr>
      <vt:lpstr>Straw Poll 1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Prashant Sharma</cp:lastModifiedBy>
  <cp:revision>1270</cp:revision>
  <cp:lastPrinted>1601-01-01T00:00:00Z</cp:lastPrinted>
  <dcterms:created xsi:type="dcterms:W3CDTF">2015-10-31T00:33:08Z</dcterms:created>
  <dcterms:modified xsi:type="dcterms:W3CDTF">2019-05-16T13:05:56Z</dcterms:modified>
</cp:coreProperties>
</file>