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39" r:id="rId3"/>
    <p:sldId id="404" r:id="rId4"/>
    <p:sldId id="410" r:id="rId5"/>
    <p:sldId id="401" r:id="rId6"/>
    <p:sldId id="406" r:id="rId7"/>
    <p:sldId id="407" r:id="rId8"/>
    <p:sldId id="415" r:id="rId9"/>
    <p:sldId id="408" r:id="rId10"/>
    <p:sldId id="416" r:id="rId11"/>
    <p:sldId id="409" r:id="rId12"/>
    <p:sldId id="403" r:id="rId13"/>
    <p:sldId id="396" r:id="rId14"/>
    <p:sldId id="388" r:id="rId15"/>
    <p:sldId id="414" r:id="rId16"/>
    <p:sldId id="411" r:id="rId17"/>
    <p:sldId id="412" r:id="rId18"/>
    <p:sldId id="418" r:id="rId19"/>
    <p:sldId id="417" r:id="rId20"/>
    <p:sldId id="413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A4FD03"/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82" autoAdjust="0"/>
    <p:restoredTop sz="94695" autoAdjust="0"/>
  </p:normalViewPr>
  <p:slideViewPr>
    <p:cSldViewPr>
      <p:cViewPr varScale="1">
        <p:scale>
          <a:sx n="68" d="100"/>
          <a:sy n="68" d="100"/>
        </p:scale>
        <p:origin x="1132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802.11-19/0685r2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err="1"/>
              <a:t>Midamble</a:t>
            </a:r>
            <a:r>
              <a:rPr lang="en-US" sz="2800" dirty="0"/>
              <a:t> Compression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2019-05-16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8229986"/>
              </p:ext>
            </p:extLst>
          </p:nvPr>
        </p:nvGraphicFramePr>
        <p:xfrm>
          <a:off x="630238" y="3703638"/>
          <a:ext cx="8304212" cy="316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9" name="Document" r:id="rId4" imgW="8648945" imgH="3302532" progId="Word.Document.8">
                  <p:embed/>
                </p:oleObj>
              </mc:Choice>
              <mc:Fallback>
                <p:oleObj name="Document" r:id="rId4" imgW="8648945" imgH="330253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238" y="3703638"/>
                        <a:ext cx="8304212" cy="31638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Highway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25" y="5867400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Repeated LTF-2x shows goodput advantage at medium to low SNR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LTF-2x shows goodput advantage at high SNR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3AC92CA-8365-4F16-AD91-31203AAC96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33" r="38333" b="35880"/>
          <a:stretch/>
        </p:blipFill>
        <p:spPr>
          <a:xfrm>
            <a:off x="533399" y="1270384"/>
            <a:ext cx="8200099" cy="4446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830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GB" dirty="0"/>
              <a:t>Highway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25" y="5867400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Repeated LTF-2x shows goodput advantage at medium to low SNR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LTF-2x shows goodput advantage at high SNR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076EDE6-5933-4B10-B50D-2A12EE94BB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33" r="38333" b="34115"/>
          <a:stretch/>
        </p:blipFill>
        <p:spPr>
          <a:xfrm>
            <a:off x="533400" y="1270384"/>
            <a:ext cx="8305800" cy="4627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344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Discussions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580" y="1598613"/>
            <a:ext cx="8253620" cy="38991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2x compressed NGV-LTF can reduce </a:t>
            </a:r>
            <a:r>
              <a:rPr lang="en-US" dirty="0" err="1"/>
              <a:t>Midamble</a:t>
            </a:r>
            <a:r>
              <a:rPr lang="en-US" dirty="0"/>
              <a:t> overhead almost by half.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Repeated LTF can improve channel estimation.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Repeated LTF-2x shows goodput gain at low-medium SNR.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LTF-2x is preferred for high SNR.</a:t>
            </a:r>
          </a:p>
        </p:txBody>
      </p:sp>
    </p:spTree>
    <p:extLst>
      <p:ext uri="{BB962C8B-B14F-4D97-AF65-F5344CB8AC3E}">
        <p14:creationId xmlns:p14="http://schemas.microsoft.com/office/powerpoint/2010/main" val="1468962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Bo Sun and etc., “802.11 NGV SG Proposed PAR”, IEEE 802.11-18/0861r9.</a:t>
            </a:r>
          </a:p>
          <a:p>
            <a:r>
              <a:rPr lang="en-US" dirty="0"/>
              <a:t>[2] Rui Cao and etc., “Potential PHY Designs for NGV”, IEEE 802.11-19/0016r0.</a:t>
            </a:r>
          </a:p>
          <a:p>
            <a:r>
              <a:rPr lang="en-US" dirty="0"/>
              <a:t>[3] Dongguk Lim and etc., “Consideration on Features for 11bd”, 802.11-19/0009r0.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that 11bd shall support compressed LTF in </a:t>
            </a:r>
            <a:r>
              <a:rPr lang="en-US" dirty="0" err="1"/>
              <a:t>Midamble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Y: 16</a:t>
            </a:r>
          </a:p>
          <a:p>
            <a:r>
              <a:rPr lang="en-US" dirty="0"/>
              <a:t>N: 2</a:t>
            </a:r>
          </a:p>
          <a:p>
            <a:r>
              <a:rPr lang="en-US" dirty="0"/>
              <a:t>A: 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688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581" y="2514600"/>
            <a:ext cx="7770813" cy="1065213"/>
          </a:xfrm>
        </p:spPr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4371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87" y="533400"/>
            <a:ext cx="7770813" cy="1065213"/>
          </a:xfrm>
        </p:spPr>
        <p:txBody>
          <a:bodyPr/>
          <a:lstStyle/>
          <a:p>
            <a:r>
              <a:rPr lang="en-GB" dirty="0"/>
              <a:t>Rural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7492" y="5867399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Repeated 2xLTF shows the best performance. ~1dB LTF averaging gain, and ~0.5dB interpolation gain.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5BC397-997A-4EE0-9414-C715E4C2B9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00" r="37500" b="35880"/>
          <a:stretch/>
        </p:blipFill>
        <p:spPr>
          <a:xfrm>
            <a:off x="0" y="1270384"/>
            <a:ext cx="9144000" cy="4597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2054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Urban Approaching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25" y="5867400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Repeated LTF-2x shows the best performance. ~1dB LTF averaging gain, and ~0.5dB interpolation gain.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B86812D-A901-4683-A3E3-AEBA1EA6BF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99" r="38333" b="35880"/>
          <a:stretch/>
        </p:blipFill>
        <p:spPr>
          <a:xfrm>
            <a:off x="0" y="1270385"/>
            <a:ext cx="9144000" cy="4681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5699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Urban Crossing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25" y="5867400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Repeated LTF-2x shows the best performance. ~1dB LTF averaging gain, and ~0.5dB interpolation gain. Some interpolation loss for 256QAM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8A5D62B-D1BA-4370-9A42-A8C17F7CCC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33" r="38333" b="35880"/>
          <a:stretch/>
        </p:blipFill>
        <p:spPr>
          <a:xfrm>
            <a:off x="0" y="1270385"/>
            <a:ext cx="9144000" cy="4668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5644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Highway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25" y="5867400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Repeated LTF-2x shows the best performance. ~1dB LTF averaging gain, and ~0.5dB interpolation gain.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E9787A6-862F-49A1-83AE-3974D6FE97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33" r="38333" b="35880"/>
          <a:stretch/>
        </p:blipFill>
        <p:spPr>
          <a:xfrm>
            <a:off x="0" y="1270385"/>
            <a:ext cx="9144000" cy="4668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08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830388"/>
            <a:ext cx="7924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Midamble</a:t>
            </a:r>
            <a:r>
              <a:rPr lang="en-US" dirty="0"/>
              <a:t> is an effective Doppler-mitigation technology that has a simple receiver design.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Dense </a:t>
            </a:r>
            <a:r>
              <a:rPr lang="en-US" dirty="0" err="1"/>
              <a:t>Midamble</a:t>
            </a:r>
            <a:r>
              <a:rPr lang="en-US" dirty="0"/>
              <a:t> will reduce the system goodput.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Sparse </a:t>
            </a:r>
            <a:r>
              <a:rPr lang="en-US" dirty="0" err="1"/>
              <a:t>Midamble</a:t>
            </a:r>
            <a:r>
              <a:rPr lang="en-US" dirty="0"/>
              <a:t> may not support higher modulation order.  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will investigate compressed </a:t>
            </a:r>
            <a:r>
              <a:rPr lang="en-US" dirty="0" err="1"/>
              <a:t>Midamble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GB" dirty="0"/>
              <a:t>Highway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25" y="5867400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Repeated LTF-2x shows the best performance for most MCSs.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64QAM and 256QAM prefers regular LTF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6FAE884-07CE-4CBD-82C2-810E9BFCB5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33" r="38333" b="35880"/>
          <a:stretch/>
        </p:blipFill>
        <p:spPr>
          <a:xfrm>
            <a:off x="0" y="1270385"/>
            <a:ext cx="9144000" cy="4668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715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/>
              <a:t>Compressed </a:t>
            </a:r>
            <a:r>
              <a:rPr lang="en-GB" dirty="0" err="1"/>
              <a:t>Midamble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1523999"/>
            <a:ext cx="8039101" cy="4951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11ax, 2xLTF and 1xLTF are adopted to reduce preamble overhead.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Similar concept can be used in 11bd </a:t>
            </a:r>
            <a:r>
              <a:rPr lang="en-US" dirty="0" err="1"/>
              <a:t>Midamble</a:t>
            </a:r>
            <a:r>
              <a:rPr lang="en-US" dirty="0"/>
              <a:t> design to reduce </a:t>
            </a:r>
            <a:r>
              <a:rPr lang="en-US" dirty="0" err="1"/>
              <a:t>Midamble</a:t>
            </a:r>
            <a:r>
              <a:rPr lang="en-US" dirty="0"/>
              <a:t> overhead.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2x compressed </a:t>
            </a:r>
            <a:r>
              <a:rPr lang="en-US" dirty="0" err="1"/>
              <a:t>Midamble</a:t>
            </a:r>
            <a:r>
              <a:rPr lang="en-US" dirty="0"/>
              <a:t> can be generated by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Populating every even tone in frequency domain 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Taking half of the waveform in time-domain.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Same GI duration as normal LTF may be prepended to resolve channel delay spread.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2x compression, the </a:t>
            </a:r>
            <a:r>
              <a:rPr lang="en-US" dirty="0" err="1"/>
              <a:t>Midamble</a:t>
            </a:r>
            <a:r>
              <a:rPr lang="en-US" dirty="0"/>
              <a:t> overhead is reduced almost by half.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6855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/>
              <a:t>Design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1600200"/>
            <a:ext cx="7962901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Receiver channel interpolation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Channel on even tones can be directly estimated using </a:t>
            </a:r>
            <a:r>
              <a:rPr lang="en-US" dirty="0" err="1"/>
              <a:t>Midamble</a:t>
            </a:r>
            <a:r>
              <a:rPr lang="en-US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Channel on odd tones needs to be interpolated, which adds some receiver complexity.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Pilot locations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Current 11ac pilots are located on the odd tones.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Using interpolated pilot channel for CPE/CFO tracking can affect performance.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 to move pilot location to adjacent even tones.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2945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 err="1"/>
              <a:t>Midamble</a:t>
            </a:r>
            <a:r>
              <a:rPr lang="en-GB" dirty="0"/>
              <a:t>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1600200"/>
            <a:ext cx="7962901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compressed </a:t>
            </a:r>
            <a:r>
              <a:rPr lang="en-US" dirty="0" err="1"/>
              <a:t>Midamble</a:t>
            </a:r>
            <a:r>
              <a:rPr lang="en-US" dirty="0"/>
              <a:t> introduced, 11bd </a:t>
            </a:r>
            <a:r>
              <a:rPr lang="en-US" dirty="0" err="1"/>
              <a:t>Midamble</a:t>
            </a:r>
            <a:r>
              <a:rPr lang="en-US" dirty="0"/>
              <a:t> can use the following options.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one regular NGV-LTF (default design)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one 2x compressed NGV-LTF (LTF-2x)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Achieves better efficiency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3: repeated 2x compressed NGV-LTFs (Repeated-LTF-2x)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Similar to L-LTF.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Same efficiency as regular NGV-LTF, but better channel estimation, and better performance.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4: repeated regular NGV-LTFs (Repeated-LTF)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Lower efficiency, but better channel estimation.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9950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830388"/>
            <a:ext cx="84582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10MHz DSRC channel @5.9GHz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CFO: uniform [-10 10]ppm on both Tx and Rx side.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model: C2C channel with pure Doppler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Ideal Timing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1x1, 1ss, LDPC with </a:t>
            </a:r>
            <a:r>
              <a:rPr lang="en-US" dirty="0" err="1"/>
              <a:t>Midamble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11n LDPC codes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Midamble</a:t>
            </a:r>
            <a:r>
              <a:rPr lang="en-US" dirty="0"/>
              <a:t> period of 6 for all MCS (BPSK-1/2 to 256QAM-3/4)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Data: 300 bytes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OFDM numerology: 11ac 20MHz DC2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6120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87" y="533400"/>
            <a:ext cx="7770813" cy="1065213"/>
          </a:xfrm>
        </p:spPr>
        <p:txBody>
          <a:bodyPr/>
          <a:lstStyle/>
          <a:p>
            <a:r>
              <a:rPr lang="en-GB" dirty="0"/>
              <a:t>Rural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867399"/>
            <a:ext cx="7770813" cy="6080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Repeated LTF-2x shows goodput advantage at medium to low SNR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LTF-2x shows goodput advantage at high SNR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05320E7-AE74-47C7-BE06-CDCDEF1376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33" r="38333" b="34115"/>
          <a:stretch/>
        </p:blipFill>
        <p:spPr>
          <a:xfrm>
            <a:off x="533399" y="1270384"/>
            <a:ext cx="8075613" cy="4499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733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Urban Approaching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25" y="5867400"/>
            <a:ext cx="7735888" cy="60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Repeated LTF-2x shows goodput advantage at medium to low SNR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LTF-2x shows goodput advantage at high SNR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9A1E0B-82C3-423D-B1AD-8FD60F4112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33" r="38333" b="34115"/>
          <a:stretch/>
        </p:blipFill>
        <p:spPr>
          <a:xfrm>
            <a:off x="533400" y="1270384"/>
            <a:ext cx="8153400" cy="454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046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Urban Crossing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25" y="5867400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Repeated LTF-2x shows goodput advantage at medium to low SNR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LTF-2x shows goodput advantage at high SNR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2430C31-246E-4D3C-AB3F-9BBB3D7FBA4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33" r="38333" b="35880"/>
          <a:stretch/>
        </p:blipFill>
        <p:spPr>
          <a:xfrm>
            <a:off x="533399" y="1270384"/>
            <a:ext cx="8200099" cy="4446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069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67957</TotalTime>
  <Words>878</Words>
  <Application>Microsoft Office PowerPoint</Application>
  <PresentationFormat>On-screen Show (4:3)</PresentationFormat>
  <Paragraphs>156</Paragraphs>
  <Slides>20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 Unicode MS</vt:lpstr>
      <vt:lpstr>MS Gothic</vt:lpstr>
      <vt:lpstr>Arial</vt:lpstr>
      <vt:lpstr>Times New Roman</vt:lpstr>
      <vt:lpstr>Office Theme</vt:lpstr>
      <vt:lpstr>Document</vt:lpstr>
      <vt:lpstr>Midamble Compression</vt:lpstr>
      <vt:lpstr>Introduction</vt:lpstr>
      <vt:lpstr>Compressed Midamble</vt:lpstr>
      <vt:lpstr>Design Considerations</vt:lpstr>
      <vt:lpstr>Midamble Design</vt:lpstr>
      <vt:lpstr>Simulation Settings</vt:lpstr>
      <vt:lpstr>Rural LOS</vt:lpstr>
      <vt:lpstr>Urban Approaching LOS</vt:lpstr>
      <vt:lpstr>Urban Crossing NLOS</vt:lpstr>
      <vt:lpstr>Highway LOS</vt:lpstr>
      <vt:lpstr>Highway NLOS</vt:lpstr>
      <vt:lpstr>Discussions</vt:lpstr>
      <vt:lpstr>Reference</vt:lpstr>
      <vt:lpstr>Straw Poll 1</vt:lpstr>
      <vt:lpstr>Appendix</vt:lpstr>
      <vt:lpstr>Rural LOS</vt:lpstr>
      <vt:lpstr>Urban Approaching LOS</vt:lpstr>
      <vt:lpstr>Urban Crossing NLOS</vt:lpstr>
      <vt:lpstr>Highway LOS</vt:lpstr>
      <vt:lpstr>Highway NLOS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Prashant Sharma</cp:lastModifiedBy>
  <cp:revision>1220</cp:revision>
  <cp:lastPrinted>1601-01-01T00:00:00Z</cp:lastPrinted>
  <dcterms:created xsi:type="dcterms:W3CDTF">2015-10-31T00:33:08Z</dcterms:created>
  <dcterms:modified xsi:type="dcterms:W3CDTF">2019-05-16T13:14:35Z</dcterms:modified>
</cp:coreProperties>
</file>