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9" r:id="rId3"/>
    <p:sldId id="404" r:id="rId4"/>
    <p:sldId id="410" r:id="rId5"/>
    <p:sldId id="401" r:id="rId6"/>
    <p:sldId id="406" r:id="rId7"/>
    <p:sldId id="407" r:id="rId8"/>
    <p:sldId id="415" r:id="rId9"/>
    <p:sldId id="408" r:id="rId10"/>
    <p:sldId id="416" r:id="rId11"/>
    <p:sldId id="409" r:id="rId12"/>
    <p:sldId id="403" r:id="rId13"/>
    <p:sldId id="396" r:id="rId14"/>
    <p:sldId id="388" r:id="rId15"/>
    <p:sldId id="414" r:id="rId16"/>
    <p:sldId id="411" r:id="rId17"/>
    <p:sldId id="412" r:id="rId18"/>
    <p:sldId id="418" r:id="rId19"/>
    <p:sldId id="417" r:id="rId20"/>
    <p:sldId id="413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95" autoAdjust="0"/>
  </p:normalViewPr>
  <p:slideViewPr>
    <p:cSldViewPr>
      <p:cViewPr varScale="1">
        <p:scale>
          <a:sx n="68" d="100"/>
          <a:sy n="68" d="100"/>
        </p:scale>
        <p:origin x="113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802.11-19/0685r1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/>
              <a:t>Midamble</a:t>
            </a:r>
            <a:r>
              <a:rPr lang="en-US" sz="2800" dirty="0"/>
              <a:t> Compression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229986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6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AC92CA-8365-4F16-AD91-31203AAC96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533399" y="1270384"/>
            <a:ext cx="8200099" cy="444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3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 (&lt; 29dB)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76EDE6-5933-4B10-B50D-2A12EE94BB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4115"/>
          <a:stretch/>
        </p:blipFill>
        <p:spPr>
          <a:xfrm>
            <a:off x="533400" y="1270384"/>
            <a:ext cx="8305800" cy="46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44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580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 compressed NGV-LTF can reduce </a:t>
            </a:r>
            <a:r>
              <a:rPr lang="en-US" dirty="0" err="1"/>
              <a:t>Midamble</a:t>
            </a:r>
            <a:r>
              <a:rPr lang="en-US" dirty="0"/>
              <a:t> overhead almost by half.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LTF can improve channel estimation.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LTF-2x shows goodput gain at low-medium SNR.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LTF-2x is preferred for high SNR.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Bo Sun and etc., “802.11 NGV SG Proposed PAR”, IEEE 802.11-18/0861r9.</a:t>
            </a:r>
          </a:p>
          <a:p>
            <a:r>
              <a:rPr lang="en-US" dirty="0"/>
              <a:t>[2] Rui Cao and etc., “Potential PHY Designs for NGV”, IEEE 802.11-19/0016r0.</a:t>
            </a:r>
          </a:p>
          <a:p>
            <a:r>
              <a:rPr lang="en-US" dirty="0"/>
              <a:t>[3] Dongguk Lim and etc., “Consideration on Features for 11bd”, 802.11-19/0009r0.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shall support compressed </a:t>
            </a:r>
            <a:r>
              <a:rPr lang="en-US"/>
              <a:t>LTF in </a:t>
            </a:r>
            <a:r>
              <a:rPr lang="en-US" dirty="0" err="1"/>
              <a:t>Midamble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2514600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437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492" y="5867399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2xLTF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5BC397-997A-4EE0-9414-C715E4C2B9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7500" b="35880"/>
          <a:stretch/>
        </p:blipFill>
        <p:spPr>
          <a:xfrm>
            <a:off x="0" y="1270384"/>
            <a:ext cx="9144000" cy="459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05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86812D-A901-4683-A3E3-AEBA1EA6BF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99" r="38333" b="35880"/>
          <a:stretch/>
        </p:blipFill>
        <p:spPr>
          <a:xfrm>
            <a:off x="0" y="1270385"/>
            <a:ext cx="9144000" cy="468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69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Some interpolation loss for 256QAM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A5D62B-D1BA-4370-9A42-A8C17F7CCC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0" y="1270385"/>
            <a:ext cx="9144000" cy="46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64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9787A6-862F-49A1-83AE-3974D6FE97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0" y="1270385"/>
            <a:ext cx="9144000" cy="46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is an effective Doppler-mitigation technology that has a simple receiver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Dense </a:t>
            </a:r>
            <a:r>
              <a:rPr lang="en-US" dirty="0" err="1"/>
              <a:t>Midamble</a:t>
            </a:r>
            <a:r>
              <a:rPr lang="en-US" dirty="0"/>
              <a:t> will reduce the system goodput.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Sparse </a:t>
            </a:r>
            <a:r>
              <a:rPr lang="en-US" dirty="0" err="1"/>
              <a:t>Midamble</a:t>
            </a:r>
            <a:r>
              <a:rPr lang="en-US" dirty="0"/>
              <a:t> may not support higher modulation order. 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investigate compressed </a:t>
            </a:r>
            <a:r>
              <a:rPr lang="en-US" dirty="0" err="1"/>
              <a:t>Midamble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 for most MCSs.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64QAM and 256QAM prefers regular LTF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FAE884-07CE-4CBD-82C2-810E9BFCB5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0" y="1270385"/>
            <a:ext cx="9144000" cy="46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1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Compressed </a:t>
            </a:r>
            <a:r>
              <a:rPr lang="en-GB" dirty="0" err="1"/>
              <a:t>Midamble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23999"/>
            <a:ext cx="8039101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2xLTF and 1xLTF are adopted to reduce preamble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concept can be used in 11bd </a:t>
            </a:r>
            <a:r>
              <a:rPr lang="en-US" dirty="0" err="1"/>
              <a:t>Midamble</a:t>
            </a:r>
            <a:r>
              <a:rPr lang="en-US" dirty="0"/>
              <a:t> design to reduce </a:t>
            </a:r>
            <a:r>
              <a:rPr lang="en-US" dirty="0" err="1"/>
              <a:t>Midamble</a:t>
            </a:r>
            <a:r>
              <a:rPr lang="en-US" dirty="0"/>
              <a:t>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 compressed </a:t>
            </a:r>
            <a:r>
              <a:rPr lang="en-US" dirty="0" err="1"/>
              <a:t>Midamble</a:t>
            </a:r>
            <a:r>
              <a:rPr lang="en-US" dirty="0"/>
              <a:t> can be generated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Populating every even tone in frequency domain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Taking half of the waveform in time-domain.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GI duration as normal LTF may be prepended to resolve channel delay spread.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2x compression, the </a:t>
            </a:r>
            <a:r>
              <a:rPr lang="en-US" dirty="0" err="1"/>
              <a:t>Midamble</a:t>
            </a:r>
            <a:r>
              <a:rPr lang="en-US" dirty="0"/>
              <a:t> overhead is reduced almost by half.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85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00200"/>
            <a:ext cx="7962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 channel interpolation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on even tones can be directly estimated using </a:t>
            </a:r>
            <a:r>
              <a:rPr lang="en-US" dirty="0" err="1"/>
              <a:t>Midamble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on odd tones needs to be interpolated, which adds some receiver complexity.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Pilot 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11ac pilots are located on the odd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interpolated pilot channel for CPE/CFO tracking can affect 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move pilot location to adjacent even tones.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94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00200"/>
            <a:ext cx="7962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compressed </a:t>
            </a:r>
            <a:r>
              <a:rPr lang="en-US" dirty="0" err="1"/>
              <a:t>Midamble</a:t>
            </a:r>
            <a:r>
              <a:rPr lang="en-US" dirty="0"/>
              <a:t> introduced, 11bd </a:t>
            </a:r>
            <a:r>
              <a:rPr lang="en-US" dirty="0" err="1"/>
              <a:t>Midamble</a:t>
            </a:r>
            <a:r>
              <a:rPr lang="en-US" dirty="0"/>
              <a:t> can use the following options.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one regular NGV-LTF (default design)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one 2x compressed NGV-LTF (LTF-2x)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Achieves better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repeated 2x compressed NGV-LTFs (Repeated-LTF-2x)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Similar to L-LTF.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efficiency as regular NGV-LTF, but better channel estimation, and better 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4: repeated regular NGV-LTFs (Repeated-LTF)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Lower efficiency, but better channel estimation.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4582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model: C2C channel with pure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1x1, 1ss, LDPC with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LDPC codes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 of 6 for all MCS (BPSK-1/2 to 256QAM-3/4)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Data: 300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12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7399"/>
            <a:ext cx="7770813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5320E7-AE74-47C7-BE06-CDCDEF1376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4115"/>
          <a:stretch/>
        </p:blipFill>
        <p:spPr>
          <a:xfrm>
            <a:off x="533399" y="1270384"/>
            <a:ext cx="8075613" cy="449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7735888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A1E0B-82C3-423D-B1AD-8FD60F4112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4115"/>
          <a:stretch/>
        </p:blipFill>
        <p:spPr>
          <a:xfrm>
            <a:off x="533400" y="1270384"/>
            <a:ext cx="8153400" cy="454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0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430C31-246E-4D3C-AB3F-9BBB3D7FBA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533399" y="1270384"/>
            <a:ext cx="8200099" cy="444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67956</TotalTime>
  <Words>878</Words>
  <Application>Microsoft Office PowerPoint</Application>
  <PresentationFormat>On-screen Show (4:3)</PresentationFormat>
  <Paragraphs>156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Document</vt:lpstr>
      <vt:lpstr>Midamble Compression</vt:lpstr>
      <vt:lpstr>Introduction</vt:lpstr>
      <vt:lpstr>Compressed Midamble</vt:lpstr>
      <vt:lpstr>Design Considerations</vt:lpstr>
      <vt:lpstr>Midamble Design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Discussions</vt:lpstr>
      <vt:lpstr>Reference</vt:lpstr>
      <vt:lpstr>Straw Poll 1</vt:lpstr>
      <vt:lpstr>Appendix</vt:lpstr>
      <vt:lpstr>Rural LOS</vt:lpstr>
      <vt:lpstr>Urban Approaching LOS</vt:lpstr>
      <vt:lpstr>Urban Crossing NLOS</vt:lpstr>
      <vt:lpstr>Highway LOS</vt:lpstr>
      <vt:lpstr>Highway NLOS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1217</cp:revision>
  <cp:lastPrinted>1601-01-01T00:00:00Z</cp:lastPrinted>
  <dcterms:created xsi:type="dcterms:W3CDTF">2015-10-31T00:33:08Z</dcterms:created>
  <dcterms:modified xsi:type="dcterms:W3CDTF">2019-05-15T19:33:22Z</dcterms:modified>
</cp:coreProperties>
</file>