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9" r:id="rId3"/>
    <p:sldId id="404" r:id="rId4"/>
    <p:sldId id="403" r:id="rId5"/>
    <p:sldId id="406" r:id="rId6"/>
    <p:sldId id="409" r:id="rId7"/>
    <p:sldId id="407" r:id="rId8"/>
    <p:sldId id="410" r:id="rId9"/>
    <p:sldId id="408" r:id="rId10"/>
    <p:sldId id="413" r:id="rId11"/>
    <p:sldId id="414" r:id="rId12"/>
    <p:sldId id="415" r:id="rId13"/>
    <p:sldId id="416" r:id="rId14"/>
    <p:sldId id="417" r:id="rId15"/>
    <p:sldId id="405" r:id="rId16"/>
    <p:sldId id="396" r:id="rId17"/>
    <p:sldId id="38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/>
              <a:t>Midamble</a:t>
            </a:r>
            <a:r>
              <a:rPr lang="en-US" sz="2800" dirty="0"/>
              <a:t> Periodicity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347556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0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F5FD8DD-BEFE-4744-A3AB-666CAE5683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925" b="30990"/>
          <a:stretch/>
        </p:blipFill>
        <p:spPr>
          <a:xfrm>
            <a:off x="715541" y="1371600"/>
            <a:ext cx="7712918" cy="486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6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8F458E-15C7-4E49-AF08-E0E266A60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873" b="30990"/>
          <a:stretch/>
        </p:blipFill>
        <p:spPr>
          <a:xfrm>
            <a:off x="696913" y="1447800"/>
            <a:ext cx="7845426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3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70874C-5DED-416C-A042-062DC1AE82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925" b="33102"/>
          <a:stretch/>
        </p:blipFill>
        <p:spPr>
          <a:xfrm>
            <a:off x="696912" y="1371600"/>
            <a:ext cx="778944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20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/>
              <a:t>Highway 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D78E91-91FE-4CDE-9979-2505536DA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925" b="33102"/>
          <a:stretch/>
        </p:blipFill>
        <p:spPr>
          <a:xfrm>
            <a:off x="715541" y="1371600"/>
            <a:ext cx="7770813" cy="49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32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759C2E-4A73-4520-993F-6EEBE87B98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925" b="30990"/>
          <a:stretch/>
        </p:blipFill>
        <p:spPr>
          <a:xfrm>
            <a:off x="696912" y="1447800"/>
            <a:ext cx="7789442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00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107" y="469989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88" y="1270542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confirms that the optimal </a:t>
            </a:r>
            <a:r>
              <a:rPr lang="en-US" dirty="0" err="1"/>
              <a:t>Midamble</a:t>
            </a:r>
            <a:r>
              <a:rPr lang="en-US" dirty="0"/>
              <a:t> period is dependent on both MCS and channel.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choice of </a:t>
            </a:r>
            <a:r>
              <a:rPr lang="en-US" dirty="0" err="1"/>
              <a:t>Midamble</a:t>
            </a:r>
            <a:r>
              <a:rPr lang="en-US" dirty="0"/>
              <a:t> period may need to consider: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OCB communications, transmitters may not have accurate Tx-Rx relative Doppler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high-Doppler environments (Highway), highest MCS may not be used in practice.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 </a:t>
            </a:r>
            <a:r>
              <a:rPr lang="en-US" dirty="0" err="1"/>
              <a:t>Midamble</a:t>
            </a:r>
            <a:r>
              <a:rPr lang="en-US" dirty="0"/>
              <a:t> period can simplify </a:t>
            </a:r>
            <a:r>
              <a:rPr lang="en-US" dirty="0" err="1"/>
              <a:t>Midamble</a:t>
            </a:r>
            <a:r>
              <a:rPr lang="en-US" dirty="0"/>
              <a:t> design and limit PHY signal overhead.  </a:t>
            </a:r>
          </a:p>
        </p:txBody>
      </p:sp>
    </p:spTree>
    <p:extLst>
      <p:ext uri="{BB962C8B-B14F-4D97-AF65-F5344CB8AC3E}">
        <p14:creationId xmlns:p14="http://schemas.microsoft.com/office/powerpoint/2010/main" val="1810794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802.11-19/0016r0.</a:t>
            </a:r>
          </a:p>
          <a:p>
            <a:r>
              <a:rPr lang="en-US" dirty="0"/>
              <a:t>[2] Dongguk Lim and etc., “Consideration on Features for 11bd”, 802.11-19/0009r0.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PPDU shall define single </a:t>
            </a:r>
            <a:r>
              <a:rPr lang="en-US" dirty="0" err="1"/>
              <a:t>Midamble</a:t>
            </a:r>
            <a:r>
              <a:rPr lang="en-US" dirty="0"/>
              <a:t> period value for all MCS?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has been investigated as an important feature to address channel Doppler for 11bd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appropriate </a:t>
            </a:r>
            <a:r>
              <a:rPr lang="en-US" dirty="0" err="1"/>
              <a:t>Midmable</a:t>
            </a:r>
            <a:r>
              <a:rPr lang="en-US" dirty="0"/>
              <a:t> period will depend on channel Doppler, MCS etc.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present the PER and goodput results for different </a:t>
            </a:r>
            <a:r>
              <a:rPr lang="en-US" dirty="0" err="1"/>
              <a:t>Midmable</a:t>
            </a:r>
            <a:r>
              <a:rPr lang="en-US" dirty="0"/>
              <a:t> periods and discuss the choice of </a:t>
            </a:r>
            <a:r>
              <a:rPr lang="en-US" dirty="0" err="1"/>
              <a:t>Midamble</a:t>
            </a:r>
            <a:r>
              <a:rPr lang="en-US" dirty="0"/>
              <a:t> period.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8229601" cy="4113213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is inserted in-between data symbols to help receiver re-estimate the channel.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Periodic </a:t>
            </a:r>
            <a:r>
              <a:rPr lang="en-US" dirty="0" err="1"/>
              <a:t>Midamble</a:t>
            </a:r>
            <a:r>
              <a:rPr lang="en-US" dirty="0"/>
              <a:t> insertion is a straightforward design.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symbol(s) are added after every M data symbols.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Denser </a:t>
            </a:r>
            <a:r>
              <a:rPr lang="en-US" dirty="0" err="1"/>
              <a:t>Midamble</a:t>
            </a:r>
            <a:r>
              <a:rPr lang="en-US" dirty="0"/>
              <a:t> can support higher Doppler and MCS. However, the </a:t>
            </a:r>
            <a:r>
              <a:rPr lang="en-US" dirty="0" err="1"/>
              <a:t>Midamble</a:t>
            </a:r>
            <a:r>
              <a:rPr lang="en-US" dirty="0"/>
              <a:t> overhead will offset goodput gain.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optimal </a:t>
            </a:r>
            <a:r>
              <a:rPr lang="en-US" dirty="0" err="1"/>
              <a:t>Midamble</a:t>
            </a:r>
            <a:r>
              <a:rPr lang="en-US" dirty="0"/>
              <a:t> period can be chosen for each MCS and/or Doppler to achieve the highest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0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423120"/>
            <a:ext cx="8253620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LDPC, 300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VHT-LTF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Periods: 2, 4, 6, 8,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	Goodput (SNR)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MCS,M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SNR)</a:t>
            </a:r>
            <a:r>
              <a:rPr lang="en-US" sz="2000" b="0" dirty="0"/>
              <a:t>)* M/(M+1)}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189663"/>
            <a:ext cx="7779702" cy="363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Low MCS can tolerate sparse </a:t>
            </a:r>
            <a:r>
              <a:rPr lang="en-US" sz="1400" b="0" dirty="0" err="1"/>
              <a:t>Midamble</a:t>
            </a:r>
            <a:r>
              <a:rPr lang="en-US" sz="1400" b="0" dirty="0"/>
              <a:t>, and high MCS requires denser </a:t>
            </a:r>
            <a:r>
              <a:rPr lang="en-US" sz="1400" b="0" dirty="0" err="1"/>
              <a:t>Midamble</a:t>
            </a:r>
            <a:endParaRPr lang="en-US" sz="1400" b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1BEAAB-C628-455C-8C69-9CDC15596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96" y="1200807"/>
            <a:ext cx="8701407" cy="495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93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189663"/>
            <a:ext cx="7779702" cy="363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Low MCS can tolerate sparse </a:t>
            </a:r>
            <a:r>
              <a:rPr lang="en-US" sz="1400" b="0" dirty="0" err="1"/>
              <a:t>Midamble</a:t>
            </a:r>
            <a:r>
              <a:rPr lang="en-US" sz="1400" b="0" dirty="0"/>
              <a:t>, and high MCS requires denser </a:t>
            </a:r>
            <a:r>
              <a:rPr lang="en-US" sz="1400" b="0" dirty="0" err="1"/>
              <a:t>Midamble</a:t>
            </a:r>
            <a:endParaRPr lang="en-US" sz="14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1A079D-6195-47DC-B21F-A9FDF7E8E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4" y="1256071"/>
            <a:ext cx="8726812" cy="499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8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774" y="6111876"/>
            <a:ext cx="7779702" cy="363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Low MCS can tolerate sparse </a:t>
            </a:r>
            <a:r>
              <a:rPr lang="en-US" sz="1400" b="0" dirty="0" err="1"/>
              <a:t>Midamble</a:t>
            </a:r>
            <a:r>
              <a:rPr lang="en-US" sz="1400" b="0" dirty="0"/>
              <a:t>, and high MCS requires denser </a:t>
            </a:r>
            <a:r>
              <a:rPr lang="en-US" sz="1400" b="0" dirty="0" err="1"/>
              <a:t>Midamble</a:t>
            </a:r>
            <a:endParaRPr lang="en-US" sz="14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9DC466-0FE8-4323-AB0E-02268238B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91" y="1294180"/>
            <a:ext cx="8752218" cy="495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0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774" y="6111876"/>
            <a:ext cx="7779702" cy="363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Low MCS can tolerate sparse </a:t>
            </a:r>
            <a:r>
              <a:rPr lang="en-US" sz="1400" b="0" dirty="0" err="1"/>
              <a:t>Midamble</a:t>
            </a:r>
            <a:r>
              <a:rPr lang="en-US" sz="1400" b="0" dirty="0"/>
              <a:t>, and high MCS requires denser </a:t>
            </a:r>
            <a:r>
              <a:rPr lang="en-US" sz="1400" b="0" dirty="0" err="1"/>
              <a:t>Midamble</a:t>
            </a:r>
            <a:endParaRPr lang="en-US" sz="1400" b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7DCE52-834F-4CA0-9E84-D63E01A5D8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42" y="1243368"/>
            <a:ext cx="8739515" cy="500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316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774" y="6104908"/>
            <a:ext cx="7779702" cy="363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Low MCS can tolerate sparse </a:t>
            </a:r>
            <a:r>
              <a:rPr lang="en-US" sz="1400" b="0" dirty="0" err="1"/>
              <a:t>Midamble</a:t>
            </a:r>
            <a:r>
              <a:rPr lang="en-US" sz="1400" b="0" dirty="0"/>
              <a:t>, and high MCS requires </a:t>
            </a:r>
            <a:r>
              <a:rPr lang="en-US" sz="1400" b="0" dirty="0" err="1"/>
              <a:t>Midamble</a:t>
            </a:r>
            <a:r>
              <a:rPr lang="en-US" sz="1400" b="0" dirty="0"/>
              <a:t> period of 2 or 4..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28F37-34BD-4F2B-BC19-92B8A8260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4" y="1295400"/>
            <a:ext cx="8726812" cy="496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67084</TotalTime>
  <Words>612</Words>
  <Application>Microsoft Office PowerPoint</Application>
  <PresentationFormat>On-screen Show (4:3)</PresentationFormat>
  <Paragraphs>115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MS Gothic</vt:lpstr>
      <vt:lpstr>Arial</vt:lpstr>
      <vt:lpstr>Times New Roman</vt:lpstr>
      <vt:lpstr>Office Theme</vt:lpstr>
      <vt:lpstr>Document</vt:lpstr>
      <vt:lpstr>Midamble Periodicity</vt:lpstr>
      <vt:lpstr>Introduction</vt:lpstr>
      <vt:lpstr>Midamble Periodicity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Rural LOS</vt:lpstr>
      <vt:lpstr>Urban Approaching LOS</vt:lpstr>
      <vt:lpstr>Urban Crossing NLOS</vt:lpstr>
      <vt:lpstr>Highway LOS</vt:lpstr>
      <vt:lpstr>Highway NLOS</vt:lpstr>
      <vt:lpstr>Discussions</vt:lpstr>
      <vt:lpstr>Reference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1195</cp:revision>
  <cp:lastPrinted>1601-01-01T00:00:00Z</cp:lastPrinted>
  <dcterms:created xsi:type="dcterms:W3CDTF">2015-10-31T00:33:08Z</dcterms:created>
  <dcterms:modified xsi:type="dcterms:W3CDTF">2019-05-14T13:04:12Z</dcterms:modified>
</cp:coreProperties>
</file>