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3" r:id="rId4"/>
    <p:sldId id="265" r:id="rId5"/>
    <p:sldId id="266" r:id="rId6"/>
    <p:sldId id="272" r:id="rId7"/>
    <p:sldId id="267" r:id="rId8"/>
    <p:sldId id="271" r:id="rId9"/>
    <p:sldId id="273" r:id="rId10"/>
    <p:sldId id="275" r:id="rId11"/>
    <p:sldId id="27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2413" autoAdjust="0"/>
  </p:normalViewPr>
  <p:slideViewPr>
    <p:cSldViewPr>
      <p:cViewPr varScale="1">
        <p:scale>
          <a:sx n="120" d="100"/>
          <a:sy n="120" d="100"/>
        </p:scale>
        <p:origin x="234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3508" y="5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Dibakar Das,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802.11-19/0678r4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Dibakar Das,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802.11-19/0678r4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Dibakar Das,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802.11-19/0678r4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Dibakar Das,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802.11-19/0678r4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Dibakar Das,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802.11-19/0678r4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Dibakar Das,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658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/>
              <a:t>In other words, the non-transmitted BSSID support the same ranging profile as transmitted BSSID as far as this ISTA is concerned.  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802.11-19/0678r4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Dibakar Das,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109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Dibakar Das,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802.11-19/0678r5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CR for CID 1115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2019-05-01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Dibakar Das, Intel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831038"/>
              </p:ext>
            </p:extLst>
          </p:nvPr>
        </p:nvGraphicFramePr>
        <p:xfrm>
          <a:off x="995363" y="2417763"/>
          <a:ext cx="10196512" cy="314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Document" r:id="rId4" imgW="10491798" imgH="3223367" progId="Word.Document.8">
                  <p:embed/>
                </p:oleObj>
              </mc:Choice>
              <mc:Fallback>
                <p:oleObj name="Document" r:id="rId4" imgW="10491798" imgH="322336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7763"/>
                        <a:ext cx="10196512" cy="3149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Do you support option 2 depicted in slide 6 of 11-19-678r5 for receive of .11az-specific control frames containing TA set to Transmitted BSSID?</a:t>
            </a:r>
          </a:p>
          <a:p>
            <a:br>
              <a:rPr lang="en-US" b="0" dirty="0"/>
            </a:br>
            <a:r>
              <a:rPr lang="en-US" b="0" dirty="0"/>
              <a:t>Results (Y/N/A): 9/2/2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8653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Option do you support regarding handing Rx of management frames ?</a:t>
            </a:r>
          </a:p>
          <a:p>
            <a:r>
              <a:rPr lang="en-US" dirty="0"/>
              <a:t>Option 1:</a:t>
            </a:r>
          </a:p>
          <a:p>
            <a:r>
              <a:rPr lang="en-US" dirty="0"/>
              <a:t>Option 2:</a:t>
            </a:r>
          </a:p>
          <a:p>
            <a:r>
              <a:rPr lang="en-US" dirty="0"/>
              <a:t>None of the above:</a:t>
            </a:r>
          </a:p>
          <a:p>
            <a:r>
              <a:rPr lang="en-US" dirty="0"/>
              <a:t>Abstain: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765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addresses CID 1115 concerning Multi-BSSID capability in 11az ranging: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307169"/>
              </p:ext>
            </p:extLst>
          </p:nvPr>
        </p:nvGraphicFramePr>
        <p:xfrm>
          <a:off x="1295400" y="3039406"/>
          <a:ext cx="10058400" cy="3055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0966">
                <a:tc>
                  <a:txBody>
                    <a:bodyPr/>
                    <a:lstStyle/>
                    <a:p>
                      <a:r>
                        <a:rPr lang="en-US" dirty="0"/>
                        <a:t>Clause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Proposed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9248">
                <a:tc>
                  <a:txBody>
                    <a:bodyPr/>
                    <a:lstStyle/>
                    <a:p>
                      <a:r>
                        <a:rPr lang="en-US" dirty="0"/>
                        <a:t>9.3.1.23.9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The text "The TA field for the Ranging Trigger frame is address of the RSTA transmitting the Trigger frame" needs to be modified to include the case when RSTA supports </a:t>
                      </a:r>
                      <a:r>
                        <a:rPr lang="en-US" sz="1800" dirty="0" err="1"/>
                        <a:t>MultiBSSID</a:t>
                      </a:r>
                      <a:r>
                        <a:rPr lang="en-US" sz="1800" dirty="0"/>
                        <a:t> and intends to include STAs from different </a:t>
                      </a:r>
                      <a:r>
                        <a:rPr lang="en-US" sz="1800" dirty="0" err="1"/>
                        <a:t>BSSes</a:t>
                      </a:r>
                      <a:r>
                        <a:rPr lang="en-US" sz="1800" dirty="0"/>
                        <a:t> in its TB sequence/measurement window.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Add support for reception of control frames (i.e. TA/NDPA) from transmitted BSSID for the case of Multi-BSSID.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Multiple virtual co-located APs can be used to efficiently manage traffic for different sets of users.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 E.g., in an airport, use one VAP to provide unsecured connectivity for “guest” users and one VAP to provide secured connectivity for airline employees/ premium customers.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 uses Multiple BSSID concept to lower </a:t>
            </a:r>
            <a:r>
              <a:rPr lang="en-US" dirty="0" err="1"/>
              <a:t>Mgt</a:t>
            </a:r>
            <a:r>
              <a:rPr lang="en-US" dirty="0"/>
              <a:t> frame transmissions by collocated VAPs.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presentation discusses issues for 11az ranging with 11ax Multiple BSSID mechanism as part of the resolution to CID 1115.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Multiple BSSID terminologies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Co-located BSSID set: “</a:t>
            </a:r>
            <a:r>
              <a:rPr lang="en-US" b="0" dirty="0"/>
              <a:t>A collection of access points (APs) operating on the same physical device”.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Co-hosted BSSID set</a:t>
            </a:r>
            <a:r>
              <a:rPr lang="en-US" b="0" dirty="0"/>
              <a:t>: </a:t>
            </a:r>
            <a:r>
              <a:rPr lang="en-US" dirty="0"/>
              <a:t> “</a:t>
            </a:r>
            <a:r>
              <a:rPr lang="en-US" b="0" dirty="0"/>
              <a:t>A type of co-located BSSID set such that the access points (APs) use a common operating class, channel, and antenna connectors and advertise information using </a:t>
            </a:r>
            <a:r>
              <a:rPr lang="en-US" dirty="0"/>
              <a:t>multiple</a:t>
            </a:r>
            <a:r>
              <a:rPr lang="en-US" b="0" dirty="0"/>
              <a:t> Beacon or Probe Response frames each corresponding to a single BSSID.”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Multiple BSSID set</a:t>
            </a:r>
            <a:r>
              <a:rPr lang="en-US" b="0" dirty="0"/>
              <a:t>:</a:t>
            </a:r>
            <a:r>
              <a:rPr lang="en-US" dirty="0"/>
              <a:t> </a:t>
            </a:r>
            <a:r>
              <a:rPr lang="en-US" b="0" dirty="0"/>
              <a:t>A type of co-located BSSID set such that the APs use a common operating class, channel, and antenna connectors and advertise information using single Beacon or Probe Response frames by </a:t>
            </a:r>
            <a:r>
              <a:rPr lang="en-US" dirty="0"/>
              <a:t>one </a:t>
            </a:r>
            <a:r>
              <a:rPr lang="en-US" b="0" dirty="0"/>
              <a:t>particular BSSID (transmitted BSSID).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9927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BSSID issues for 11az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Handling Control frames (e.g., TF): </a:t>
            </a:r>
            <a:r>
              <a:rPr lang="en-US" b="0" dirty="0"/>
              <a:t>is the ISTA able to receive and respond to Ctrl frames sent from a co-located RSTA it did not negotiate with 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11ax this support is optional and signaled to AP during association. 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kern="1200" dirty="0">
                <a:latin typeface="Times New Roman" pitchFamily="18" charset="0"/>
              </a:rPr>
              <a:t>Handling </a:t>
            </a:r>
            <a:r>
              <a:rPr lang="en-US" b="1" kern="1200" dirty="0" err="1">
                <a:latin typeface="Times New Roman" pitchFamily="18" charset="0"/>
              </a:rPr>
              <a:t>rx</a:t>
            </a:r>
            <a:r>
              <a:rPr lang="en-US" b="1" kern="1200" dirty="0">
                <a:latin typeface="Times New Roman" pitchFamily="18" charset="0"/>
              </a:rPr>
              <a:t> of management frames</a:t>
            </a:r>
            <a:r>
              <a:rPr lang="en-US" kern="1200" dirty="0">
                <a:latin typeface="Times New Roman" pitchFamily="18" charset="0"/>
              </a:rPr>
              <a:t>: </a:t>
            </a:r>
            <a:r>
              <a:rPr lang="en-US" b="0" kern="1200" dirty="0">
                <a:latin typeface="Times New Roman" pitchFamily="18" charset="0"/>
              </a:rPr>
              <a:t>“The STA, when associated with a BSS corresponding to a </a:t>
            </a:r>
            <a:r>
              <a:rPr lang="en-US" b="0" kern="1200" dirty="0" err="1">
                <a:latin typeface="Times New Roman" pitchFamily="18" charset="0"/>
              </a:rPr>
              <a:t>nontransmitted</a:t>
            </a:r>
            <a:r>
              <a:rPr lang="en-US" b="0" kern="1200" dirty="0">
                <a:latin typeface="Times New Roman" pitchFamily="18" charset="0"/>
              </a:rPr>
              <a:t> BSSID, shall discard all Data and Management frames that use the transmitted BSSID as the transmit address, except for Beacon, (#114)FILS Discovery, Probe Response, and TIM broadcast frames.</a:t>
            </a:r>
            <a:r>
              <a:rPr lang="en-US" b="0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no LMR and FTM frames. 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9329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1200" dirty="0">
                <a:latin typeface="Times New Roman" pitchFamily="18" charset="0"/>
              </a:rPr>
              <a:t>Handling Rx of Control 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24000"/>
            <a:ext cx="10361084" cy="45704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For a given pair of an ISTA and a RSTA it negotiated with, the ISTA is either associated to some collocated BSSID in the same Multiple BSSID set as the RSTA or it is not.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list the following options.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Option 1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 Same behavior as in 11ax for associated ISTAs =&gt; they can receive 11az Ctrl frames from transmitted BSSID if that capability was negotiated during association.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for Unassociated ISTAs, all .11az-specific control frames can only be received if they are transmitted from the BSSID with which the ISTA successfully completed .11az negotiation (IFTMR/IFTM) with.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RSTA is required to bin ISTAs based on the BSSID they negotiated with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Option 2: ISTAs (that are TB capable) are mandated to receive 11az Ctrl frames sent from transmitted BSSID for both associated and unassociated case.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Option 3: ISTA signal support for this behavior during negotiation IFTMR/IFTM).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By including a new capability bit “Rx Control Frame to </a:t>
            </a:r>
            <a:r>
              <a:rPr lang="en-US" sz="1800" dirty="0" err="1"/>
              <a:t>MultiBSS</a:t>
            </a:r>
            <a:r>
              <a:rPr lang="en-US" sz="1800" dirty="0"/>
              <a:t>” field (same as in its HE MAC capabilities field) in TB specific parameters.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4913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1200" dirty="0">
                <a:latin typeface="Times New Roman" pitchFamily="18" charset="0"/>
              </a:rPr>
              <a:t>Handling </a:t>
            </a:r>
            <a:r>
              <a:rPr lang="en-US" kern="1200" dirty="0" err="1">
                <a:latin typeface="Times New Roman" pitchFamily="18" charset="0"/>
              </a:rPr>
              <a:t>rx</a:t>
            </a:r>
            <a:r>
              <a:rPr lang="en-US" kern="1200" dirty="0">
                <a:latin typeface="Times New Roman" pitchFamily="18" charset="0"/>
              </a:rPr>
              <a:t> of Management 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possible options to handle </a:t>
            </a:r>
            <a:r>
              <a:rPr lang="en-US" dirty="0" err="1"/>
              <a:t>rx</a:t>
            </a:r>
            <a:r>
              <a:rPr lang="en-US" dirty="0"/>
              <a:t> of ranging related </a:t>
            </a:r>
            <a:r>
              <a:rPr lang="en-US" dirty="0" err="1"/>
              <a:t>Mgt</a:t>
            </a:r>
            <a:r>
              <a:rPr lang="en-US" dirty="0"/>
              <a:t> frames (i.e., LMR and FTM) at an ISTA that is associated to a non-transmitted BSSID while performing ranging with the transmitted BSSID.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Option 1: add </a:t>
            </a:r>
            <a:r>
              <a:rPr lang="en-US" b="1" dirty="0"/>
              <a:t>LMR and FTM</a:t>
            </a:r>
            <a:r>
              <a:rPr lang="en-US" dirty="0"/>
              <a:t> to the list of frames that ISTA shall not discard when sent from transmitted BSSID.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Prefer this option because it preserves separation of functionalities at different BSSIDs.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Option 2: LMR and FTM frames to the ISTA transmitted with Address 2 field as the non-transmitted BSSID – the RSTA transmits the frames with the non-transmitted BSSID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01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following mechanisms to support Multiple BSSID with 11az ranging: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 ISTAs to receive Ctrl frames from transmitted BSSIDs.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 exception to an 11ax rule so as to support reception of 11az </a:t>
            </a:r>
            <a:r>
              <a:rPr lang="en-US" dirty="0" err="1"/>
              <a:t>Mgt</a:t>
            </a:r>
            <a:r>
              <a:rPr lang="en-US" dirty="0"/>
              <a:t> frames.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3419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Which Option do you support regarding </a:t>
            </a:r>
            <a:r>
              <a:rPr lang="en-US" kern="1200" dirty="0">
                <a:latin typeface="Times New Roman" pitchFamily="18" charset="0"/>
              </a:rPr>
              <a:t>Rx of Control frames 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1200" dirty="0">
                <a:latin typeface="Times New Roman" pitchFamily="18" charset="0"/>
              </a:rPr>
              <a:t>Option 1:2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1200" dirty="0">
                <a:latin typeface="Times New Roman" pitchFamily="18" charset="0"/>
              </a:rPr>
              <a:t>Option 2:6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1200" dirty="0">
                <a:latin typeface="Times New Roman" pitchFamily="18" charset="0"/>
              </a:rPr>
              <a:t>Option 3: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1200" dirty="0">
                <a:latin typeface="Times New Roman" pitchFamily="18" charset="0"/>
              </a:rPr>
              <a:t>None of the above: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1200" dirty="0">
                <a:latin typeface="Times New Roman" pitchFamily="18" charset="0"/>
              </a:rPr>
              <a:t>Abstain:1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5049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986</TotalTime>
  <Words>1026</Words>
  <Application>Microsoft Office PowerPoint</Application>
  <PresentationFormat>Widescreen</PresentationFormat>
  <Paragraphs>120</Paragraphs>
  <Slides>11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Document</vt:lpstr>
      <vt:lpstr>CR for CID 1115 </vt:lpstr>
      <vt:lpstr>Abstract</vt:lpstr>
      <vt:lpstr>Introduction</vt:lpstr>
      <vt:lpstr>Recap: Multiple BSSID terminologies</vt:lpstr>
      <vt:lpstr>Multiple BSSID issues for 11az</vt:lpstr>
      <vt:lpstr>Handling Rx of Control frames</vt:lpstr>
      <vt:lpstr>Handling rx of Management frames</vt:lpstr>
      <vt:lpstr>Summary</vt:lpstr>
      <vt:lpstr>Straw Poll 1</vt:lpstr>
      <vt:lpstr>Straw Poll 1a</vt:lpstr>
      <vt:lpstr>Straw Poll 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 for CID 1115</dc:title>
  <dc:creator>Das, Dibakar</dc:creator>
  <cp:keywords>CTPClassification=CTP_NT</cp:keywords>
  <cp:lastModifiedBy>Venkatesan, Ganesh</cp:lastModifiedBy>
  <cp:revision>72</cp:revision>
  <cp:lastPrinted>1601-01-01T00:00:00Z</cp:lastPrinted>
  <dcterms:created xsi:type="dcterms:W3CDTF">2019-04-23T21:21:18Z</dcterms:created>
  <dcterms:modified xsi:type="dcterms:W3CDTF">2019-09-06T23:07:55Z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40895e8b-1bce-40ff-be1d-6c3b67639c4a</vt:lpwstr>
  </property>
  <property fmtid="{D5CDD505-2E9C-101B-9397-08002B2CF9AE}" pid="3" name="CTP_TimeStamp">
    <vt:lpwstr>2019-09-06 23:07:55Z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