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6" r:id="rId5"/>
    <p:sldId id="319" r:id="rId6"/>
    <p:sldId id="268" r:id="rId7"/>
    <p:sldId id="280" r:id="rId8"/>
    <p:sldId id="321" r:id="rId9"/>
    <p:sldId id="324" r:id="rId10"/>
    <p:sldId id="326" r:id="rId11"/>
    <p:sldId id="322" r:id="rId12"/>
    <p:sldId id="325" r:id="rId13"/>
    <p:sldId id="328" r:id="rId14"/>
    <p:sldId id="274"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4/21/2019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9/11-19-0240-00-AANI-itu-imt-2020-statu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2019-04-22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72"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3/3</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19411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dirty="0"/>
              <a:t>Contributions</a:t>
            </a:r>
          </a:p>
          <a:p>
            <a:pPr marL="971550" lvl="1" indent="-457200">
              <a:buFont typeface="+mj-lt"/>
              <a:buAutoNum type="arabicPeriod"/>
            </a:pPr>
            <a:r>
              <a:rPr lang="en-US" altLang="en-US" dirty="0"/>
              <a:t>??? –</a:t>
            </a:r>
            <a:r>
              <a:rPr lang="nl-NL" altLang="en-US" dirty="0"/>
              <a:t> “</a:t>
            </a:r>
            <a:r>
              <a:rPr lang="en-US" dirty="0"/>
              <a:t>The preliminary evaluation results of EUHT on Urban Macro URLLC</a:t>
            </a:r>
            <a:r>
              <a:rPr lang="nl-NL" altLang="en-US" dirty="0"/>
              <a:t>” – Jun LEI (Nufront)</a:t>
            </a:r>
          </a:p>
          <a:p>
            <a:pPr marL="971550" lvl="1" indent="-457200">
              <a:buFont typeface="+mj-lt"/>
              <a:buAutoNum type="arabicPeriod"/>
            </a:pPr>
            <a:r>
              <a:rPr lang="nl-NL" altLang="en-US" dirty="0"/>
              <a:t>??? – “</a:t>
            </a:r>
            <a:r>
              <a:rPr lang="en-US" altLang="en-US" dirty="0"/>
              <a:t>The full technical description of EUHT” – Jun LEI (Nufront)</a:t>
            </a:r>
            <a:endParaRPr lang="nl-NL" altLang="en-US" dirty="0"/>
          </a:p>
          <a:p>
            <a:pPr>
              <a:buFont typeface="Arial" panose="020B0604020202020204" pitchFamily="34" charset="0"/>
              <a:buChar char="•"/>
            </a:pPr>
            <a:r>
              <a:rPr lang="en-US" dirty="0"/>
              <a:t>Discussion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3764555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dirty="0"/>
              <a:t>April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12</a:t>
            </a:fld>
            <a:endParaRPr lang="en-GB" dirty="0"/>
          </a:p>
        </p:txBody>
      </p:sp>
      <p:pic>
        <p:nvPicPr>
          <p:cNvPr id="7" name="Picture 6">
            <a:extLst>
              <a:ext uri="{FF2B5EF4-FFF2-40B4-BE49-F238E27FC236}">
                <a16:creationId xmlns:a16="http://schemas.microsoft.com/office/drawing/2014/main" id="{49E63E19-608D-451B-97D2-977FEF7084C3}"/>
              </a:ext>
            </a:extLst>
          </p:cNvPr>
          <p:cNvPicPr>
            <a:picLocks noChangeAspect="1"/>
          </p:cNvPicPr>
          <p:nvPr/>
        </p:nvPicPr>
        <p:blipFill>
          <a:blip r:embed="rId2"/>
          <a:stretch>
            <a:fillRect/>
          </a:stretch>
        </p:blipFill>
        <p:spPr>
          <a:xfrm>
            <a:off x="482000" y="1981200"/>
            <a:ext cx="11227999" cy="2895600"/>
          </a:xfrm>
          <a:prstGeom prst="rect">
            <a:avLst/>
          </a:prstGeom>
        </p:spPr>
      </p:pic>
    </p:spTree>
    <p:extLst>
      <p:ext uri="{BB962C8B-B14F-4D97-AF65-F5344CB8AC3E}">
        <p14:creationId xmlns:p14="http://schemas.microsoft.com/office/powerpoint/2010/main" val="221664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3C1F6-5FFB-4828-BE10-3CA673EF8283}"/>
              </a:ext>
            </a:extLst>
          </p:cNvPr>
          <p:cNvSpPr>
            <a:spLocks noGrp="1"/>
          </p:cNvSpPr>
          <p:nvPr>
            <p:ph type="title"/>
          </p:nvPr>
        </p:nvSpPr>
        <p:spPr/>
        <p:txBody>
          <a:bodyPr/>
          <a:lstStyle/>
          <a:p>
            <a:r>
              <a:rPr lang="en-US" dirty="0"/>
              <a:t>IMT-2020 Process References</a:t>
            </a:r>
          </a:p>
        </p:txBody>
      </p:sp>
      <p:sp>
        <p:nvSpPr>
          <p:cNvPr id="3" name="Content Placeholder 2">
            <a:extLst>
              <a:ext uri="{FF2B5EF4-FFF2-40B4-BE49-F238E27FC236}">
                <a16:creationId xmlns:a16="http://schemas.microsoft.com/office/drawing/2014/main" id="{B858007E-F8FA-499E-A264-0AAD0ADEE238}"/>
              </a:ext>
            </a:extLst>
          </p:cNvPr>
          <p:cNvSpPr>
            <a:spLocks noGrp="1"/>
          </p:cNvSpPr>
          <p:nvPr>
            <p:ph idx="1"/>
          </p:nvPr>
        </p:nvSpPr>
        <p:spPr/>
        <p:txBody>
          <a:bodyPr/>
          <a:lstStyle/>
          <a:p>
            <a:r>
              <a:rPr lang="en-US" dirty="0">
                <a:hlinkClick r:id="rId2"/>
              </a:rPr>
              <a:t>11-19/0240r00</a:t>
            </a:r>
            <a:r>
              <a:rPr lang="en-US" dirty="0"/>
              <a:t> – “ITU IMT-2020 Status” – Joseph Levy (InterDigital)</a:t>
            </a:r>
          </a:p>
          <a:p>
            <a:r>
              <a:rPr lang="en-US" dirty="0"/>
              <a:t>Provides the status of IMT-2020 as of Jan 25 2019, presented during the March 2019 802.11 F2F meeting. </a:t>
            </a:r>
          </a:p>
        </p:txBody>
      </p:sp>
      <p:sp>
        <p:nvSpPr>
          <p:cNvPr id="4" name="Slide Number Placeholder 3">
            <a:extLst>
              <a:ext uri="{FF2B5EF4-FFF2-40B4-BE49-F238E27FC236}">
                <a16:creationId xmlns:a16="http://schemas.microsoft.com/office/drawing/2014/main" id="{BEA4D1D8-1529-498F-B9BE-F0F99993E6BA}"/>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04184D8-CF85-40D8-8CF5-C8EF268723B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652DE8A-2840-4DE5-BFA3-ACDD5DE3C088}"/>
              </a:ext>
            </a:extLst>
          </p:cNvPr>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429513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893424" cy="5256214"/>
          </a:xfrm>
        </p:spPr>
        <p:txBody>
          <a:bodyPr/>
          <a:lstStyle/>
          <a:p>
            <a:r>
              <a:rPr lang="en-US" altLang="en-US" dirty="0"/>
              <a:t>Additional Teleconferences: </a:t>
            </a:r>
          </a:p>
          <a:p>
            <a:r>
              <a:rPr lang="en-US" altLang="en-US" dirty="0"/>
              <a:t>	April 29 2019 10:00 EDT</a:t>
            </a:r>
          </a:p>
          <a:p>
            <a:r>
              <a:rPr lang="en-US" altLang="en-US" dirty="0"/>
              <a:t>	May 06 2019 22:00 EDT</a:t>
            </a:r>
          </a:p>
          <a:p>
            <a:r>
              <a:rPr lang="en-US" altLang="en-US" dirty="0"/>
              <a:t>	</a:t>
            </a:r>
            <a:endParaRPr lang="en-GB" dirty="0"/>
          </a:p>
          <a:p>
            <a:r>
              <a:rPr lang="en-GB" dirty="0"/>
              <a:t>Next F2F meeting: 802.11 Interim</a:t>
            </a:r>
          </a:p>
          <a:p>
            <a:r>
              <a:rPr lang="en-GB" dirty="0"/>
              <a:t>		May 12-17 2019 at Grand Hyatt Atlanta in Buckhead, Atlanta, Georgia, USA</a:t>
            </a:r>
            <a:endParaRPr lang="en-US" altLang="en-US" dirty="0"/>
          </a:p>
          <a:p>
            <a:pPr lvl="2"/>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Teleconference</a:t>
            </a:r>
          </a:p>
          <a:p>
            <a:pPr algn="ctr"/>
            <a:r>
              <a:rPr lang="en-US" altLang="en-US" dirty="0"/>
              <a:t>22 April 2019 @ 10:00-11:00 EDT</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sz="2400" dirty="0"/>
              <a:t>Please send an e-mail to the Secretary and/or Chair (</a:t>
            </a:r>
            <a:r>
              <a:rPr lang="en-US" sz="2400" dirty="0">
                <a:hlinkClick r:id="rId3"/>
              </a:rPr>
              <a:t>joseph.levy@interdigital.com</a:t>
            </a:r>
            <a:r>
              <a:rPr lang="en-US" sz="2400" dirty="0"/>
              <a:t>)</a:t>
            </a:r>
          </a:p>
          <a:p>
            <a:pPr lvl="1"/>
            <a:r>
              <a:rPr lang="en-US" sz="2400" dirty="0"/>
              <a:t>Please mute your line when you are not talking</a:t>
            </a:r>
          </a:p>
          <a:p>
            <a:pPr lvl="1"/>
            <a:r>
              <a:rPr lang="en-US" sz="2400" dirty="0"/>
              <a:t>There is no recoding of this teleconference. </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676400"/>
            <a:ext cx="10978036" cy="4794660"/>
          </a:xfrm>
        </p:spPr>
        <p:txBody>
          <a:bodyPr/>
          <a:lstStyle/>
          <a:p>
            <a:pPr marL="0" indent="0">
              <a:spcBef>
                <a:spcPts val="200"/>
              </a:spcBef>
              <a:defRPr/>
            </a:pPr>
            <a:r>
              <a:rPr lang="en-US" altLang="en-US" dirty="0"/>
              <a:t>Monday 22 April 10:00-11:00 EDT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Approval of the Agenda, Reminders, Guidelines, Resources, Participation</a:t>
            </a:r>
          </a:p>
          <a:p>
            <a:pPr marL="457200" indent="-457200">
              <a:spcBef>
                <a:spcPts val="200"/>
              </a:spcBef>
              <a:buFont typeface="Times New Roman" panose="02020603050405020304" pitchFamily="18" charset="0"/>
              <a:buAutoNum type="arabicPeriod"/>
              <a:defRPr/>
            </a:pPr>
            <a:r>
              <a:rPr lang="en-US" altLang="en-US" sz="2000" dirty="0"/>
              <a:t>Background</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 The preliminary evaluation results of EUHT on Urban Macro URLLC - Jun Lei (Nufront)</a:t>
            </a:r>
            <a:endParaRPr lang="nl-NL" altLang="en-US" dirty="0"/>
          </a:p>
          <a:p>
            <a:pPr marL="457200" indent="-457200">
              <a:spcBef>
                <a:spcPts val="200"/>
              </a:spcBef>
              <a:buFont typeface="Times New Roman" panose="02020603050405020304" pitchFamily="18" charset="0"/>
              <a:buAutoNum type="arabicPeriod"/>
              <a:defRPr/>
            </a:pPr>
            <a:r>
              <a:rPr lang="nl-NL" altLang="en-US" sz="2000" dirty="0"/>
              <a:t>Future Planning</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1/3</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2/3</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5074753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19278</TotalTime>
  <Words>1158</Words>
  <Application>Microsoft Office PowerPoint</Application>
  <PresentationFormat>Widescreen</PresentationFormat>
  <Paragraphs>166</Paragraphs>
  <Slides>15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 Unicode MS</vt:lpstr>
      <vt:lpstr>MS Gothic</vt:lpstr>
      <vt:lpstr>Arial</vt:lpstr>
      <vt:lpstr>Helvetica</vt:lpstr>
      <vt:lpstr>Monotype Sorts</vt:lpstr>
      <vt:lpstr>Times New Roman</vt:lpstr>
      <vt:lpstr>Office Theme</vt:lpstr>
      <vt:lpstr>Document</vt:lpstr>
      <vt:lpstr>AANI SC Teleconference Agenda</vt:lpstr>
      <vt:lpstr>Abstract</vt:lpstr>
      <vt:lpstr>Reminders</vt:lpstr>
      <vt:lpstr>Agenda</vt:lpstr>
      <vt:lpstr>Guidelines for IEEE-SA Meetings</vt:lpstr>
      <vt:lpstr>Resources – URLs</vt:lpstr>
      <vt:lpstr>Participation in IEEE 802 Meetings</vt:lpstr>
      <vt:lpstr>Background 1/3</vt:lpstr>
      <vt:lpstr>Background 2/3</vt:lpstr>
      <vt:lpstr>Background 3/3</vt:lpstr>
      <vt:lpstr>Discussion / Contributions</vt:lpstr>
      <vt:lpstr>Dates of Interest</vt:lpstr>
      <vt:lpstr>IMT-2020 Process References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lastModifiedBy>Joseph Levy</cp:lastModifiedBy>
  <cp:revision>277</cp:revision>
  <cp:lastPrinted>1601-01-01T00:00:00Z</cp:lastPrinted>
  <dcterms:created xsi:type="dcterms:W3CDTF">2017-06-02T20:57:23Z</dcterms:created>
  <dcterms:modified xsi:type="dcterms:W3CDTF">2019-04-22T02:53:07Z</dcterms:modified>
</cp:coreProperties>
</file>