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61" r:id="rId5"/>
    <p:sldId id="263" r:id="rId6"/>
    <p:sldId id="281" r:id="rId7"/>
    <p:sldId id="266" r:id="rId8"/>
    <p:sldId id="264" r:id="rId9"/>
    <p:sldId id="270" r:id="rId10"/>
    <p:sldId id="283" r:id="rId11"/>
    <p:sldId id="280" r:id="rId12"/>
    <p:sldId id="279" r:id="rId13"/>
    <p:sldId id="271" r:id="rId14"/>
    <p:sldId id="282" r:id="rId15"/>
    <p:sldId id="272" r:id="rId16"/>
    <p:sldId id="286" r:id="rId17"/>
    <p:sldId id="287" r:id="rId18"/>
    <p:sldId id="288" r:id="rId19"/>
    <p:sldId id="289" r:id="rId20"/>
    <p:sldId id="290" r:id="rId21"/>
    <p:sldId id="291" r:id="rId22"/>
    <p:sldId id="277" r:id="rId23"/>
    <p:sldId id="284" r:id="rId24"/>
    <p:sldId id="292" r:id="rId25"/>
    <p:sldId id="293" r:id="rId26"/>
    <p:sldId id="294" r:id="rId27"/>
    <p:sldId id="295" r:id="rId28"/>
    <p:sldId id="296" r:id="rId29"/>
    <p:sldId id="297" r:id="rId30"/>
    <p:sldId id="298" r:id="rId31"/>
    <p:sldId id="278" r:id="rId32"/>
    <p:sldId id="285" r:id="rId33"/>
    <p:sldId id="299" r:id="rId34"/>
    <p:sldId id="300" r:id="rId35"/>
    <p:sldId id="301" r:id="rId36"/>
    <p:sldId id="302"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64" autoAdjust="0"/>
    <p:restoredTop sz="94660"/>
  </p:normalViewPr>
  <p:slideViewPr>
    <p:cSldViewPr>
      <p:cViewPr varScale="1">
        <p:scale>
          <a:sx n="114" d="100"/>
          <a:sy n="114" d="100"/>
        </p:scale>
        <p:origin x="1488"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Ad Hoc Meeting 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78"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6915-E714-A34F-AC66-77CC79D7F1A6}"/>
              </a:ext>
            </a:extLst>
          </p:cNvPr>
          <p:cNvSpPr>
            <a:spLocks noGrp="1"/>
          </p:cNvSpPr>
          <p:nvPr>
            <p:ph type="title"/>
          </p:nvPr>
        </p:nvSpPr>
        <p:spPr/>
        <p:txBody>
          <a:bodyPr/>
          <a:lstStyle/>
          <a:p>
            <a:r>
              <a:rPr lang="en-US" dirty="0"/>
              <a:t>Meeting Location</a:t>
            </a:r>
          </a:p>
        </p:txBody>
      </p:sp>
      <p:sp>
        <p:nvSpPr>
          <p:cNvPr id="3" name="Content Placeholder 2">
            <a:extLst>
              <a:ext uri="{FF2B5EF4-FFF2-40B4-BE49-F238E27FC236}">
                <a16:creationId xmlns:a16="http://schemas.microsoft.com/office/drawing/2014/main" id="{0FD45C46-EABA-7C4B-8B9C-EEF59AEA98B4}"/>
              </a:ext>
            </a:extLst>
          </p:cNvPr>
          <p:cNvSpPr>
            <a:spLocks noGrp="1"/>
          </p:cNvSpPr>
          <p:nvPr>
            <p:ph idx="1"/>
          </p:nvPr>
        </p:nvSpPr>
        <p:spPr/>
        <p:txBody>
          <a:bodyPr/>
          <a:lstStyle/>
          <a:p>
            <a:pPr>
              <a:buFont typeface="Arial" panose="020B0604020202020204" pitchFamily="34" charset="0"/>
              <a:buChar char="•"/>
            </a:pPr>
            <a:r>
              <a:rPr lang="en-US" dirty="0"/>
              <a:t>Room S-266</a:t>
            </a:r>
          </a:p>
          <a:p>
            <a:pPr>
              <a:buFont typeface="Arial" panose="020B0604020202020204" pitchFamily="34" charset="0"/>
              <a:buChar char="•"/>
            </a:pPr>
            <a:r>
              <a:rPr lang="en-US" dirty="0"/>
              <a:t>Qualcomm Building S</a:t>
            </a:r>
          </a:p>
          <a:p>
            <a:pPr>
              <a:buFont typeface="Arial" panose="020B0604020202020204" pitchFamily="34" charset="0"/>
              <a:buChar char="•"/>
            </a:pPr>
            <a:r>
              <a:rPr lang="en-US" dirty="0"/>
              <a:t>5535 Morehouse Drive</a:t>
            </a:r>
          </a:p>
          <a:p>
            <a:pPr>
              <a:buFont typeface="Arial" panose="020B0604020202020204" pitchFamily="34" charset="0"/>
              <a:buChar char="•"/>
            </a:pPr>
            <a:r>
              <a:rPr lang="en-US" dirty="0"/>
              <a:t>San Diego, CA 92121</a:t>
            </a:r>
          </a:p>
        </p:txBody>
      </p:sp>
      <p:sp>
        <p:nvSpPr>
          <p:cNvPr id="4" name="Slide Number Placeholder 3">
            <a:extLst>
              <a:ext uri="{FF2B5EF4-FFF2-40B4-BE49-F238E27FC236}">
                <a16:creationId xmlns:a16="http://schemas.microsoft.com/office/drawing/2014/main" id="{004C607F-5570-CE42-AEBE-10E05C1BED0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3EE9F8B-4E85-EA44-8964-5AA35990B9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E34F713-1D92-F141-B67E-58FF787FBA2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1431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Qualcomm 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(10:00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4:00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8B3E-46DB-5742-A220-33337F3F3FA1}"/>
              </a:ext>
            </a:extLst>
          </p:cNvPr>
          <p:cNvSpPr>
            <a:spLocks noGrp="1"/>
          </p:cNvSpPr>
          <p:nvPr>
            <p:ph type="title"/>
          </p:nvPr>
        </p:nvSpPr>
        <p:spPr/>
        <p:txBody>
          <a:bodyPr/>
          <a:lstStyle/>
          <a:p>
            <a:r>
              <a:rPr lang="en-US" dirty="0"/>
              <a:t>Schedule </a:t>
            </a:r>
          </a:p>
        </p:txBody>
      </p:sp>
      <p:sp>
        <p:nvSpPr>
          <p:cNvPr id="3" name="Content Placeholder 2">
            <a:extLst>
              <a:ext uri="{FF2B5EF4-FFF2-40B4-BE49-F238E27FC236}">
                <a16:creationId xmlns:a16="http://schemas.microsoft.com/office/drawing/2014/main" id="{34B1C534-FA64-F549-9734-109F0A310DAD}"/>
              </a:ext>
            </a:extLst>
          </p:cNvPr>
          <p:cNvSpPr>
            <a:spLocks noGrp="1"/>
          </p:cNvSpPr>
          <p:nvPr>
            <p:ph idx="1"/>
          </p:nvPr>
        </p:nvSpPr>
        <p:spPr/>
        <p:txBody>
          <a:bodyPr/>
          <a:lstStyle/>
          <a:p>
            <a:r>
              <a:rPr lang="en-US" dirty="0"/>
              <a:t>10:00 – 10:05		call meeting to order and IPR Reminder</a:t>
            </a:r>
          </a:p>
          <a:p>
            <a:r>
              <a:rPr lang="en-US" dirty="0"/>
              <a:t>10:05 – 10:20		Call of Submissions</a:t>
            </a:r>
          </a:p>
          <a:p>
            <a:r>
              <a:rPr lang="en-US" dirty="0"/>
              <a:t>10:20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CECC6C7C-807F-8445-A3FF-9BA1A8AC9F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2F087D8-C2F1-8743-AC67-C70F360711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955D85-B0A4-AF49-BEC6-C091B6DDA35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7440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spreadsheet (v2).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7" name="Object 6">
            <a:extLst>
              <a:ext uri="{FF2B5EF4-FFF2-40B4-BE49-F238E27FC236}">
                <a16:creationId xmlns:a16="http://schemas.microsoft.com/office/drawing/2014/main" id="{C39F79F6-0924-9E41-8893-C77860F3CD24}"/>
              </a:ext>
            </a:extLst>
          </p:cNvPr>
          <p:cNvGraphicFramePr>
            <a:graphicFrameLocks noChangeAspect="1"/>
          </p:cNvGraphicFramePr>
          <p:nvPr>
            <p:extLst>
              <p:ext uri="{D42A27DB-BD31-4B8C-83A1-F6EECF244321}">
                <p14:modId xmlns:p14="http://schemas.microsoft.com/office/powerpoint/2010/main" val="405300300"/>
              </p:ext>
            </p:extLst>
          </p:nvPr>
        </p:nvGraphicFramePr>
        <p:xfrm>
          <a:off x="4089400" y="3276600"/>
          <a:ext cx="2292350" cy="1447800"/>
        </p:xfrm>
        <a:graphic>
          <a:graphicData uri="http://schemas.openxmlformats.org/presentationml/2006/ole">
            <mc:AlternateContent xmlns:mc="http://schemas.openxmlformats.org/markup-compatibility/2006">
              <mc:Choice xmlns:v="urn:schemas-microsoft-com:vml" Requires="v">
                <p:oleObj spid="_x0000_s4147"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89400" y="3276600"/>
                        <a:ext cx="2292350" cy="14478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11-19/0605 (Po-Kai Huang)</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Do you accept resolutions to CIDs </a:t>
            </a:r>
            <a:r>
              <a:rPr lang="en-GB" dirty="0"/>
              <a:t>20540, 20548</a:t>
            </a:r>
            <a:r>
              <a:rPr lang="en-US" dirty="0"/>
              <a:t> in doc 11-19/0605r0?</a:t>
            </a:r>
          </a:p>
          <a:p>
            <a:endParaRPr lang="en-US" dirty="0"/>
          </a:p>
          <a:p>
            <a:pPr>
              <a:buFont typeface="Wingdings" pitchFamily="2" charset="2"/>
              <a:buChar char="à"/>
            </a:pPr>
            <a:r>
              <a:rPr lang="en-US" dirty="0">
                <a:sym typeface="Wingdings" pitchFamily="2" charset="2"/>
              </a:rPr>
              <a:t>New resolutions to approved CIDs.</a:t>
            </a:r>
          </a:p>
          <a:p>
            <a:pPr>
              <a:buFont typeface="Wingdings" pitchFamily="2" charset="2"/>
              <a:buChar char="à"/>
            </a:pPr>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81110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11-19/0753 (Po-Kai Huang)</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Do you accept draft text in doc 11-19/0753r1?</a:t>
            </a:r>
          </a:p>
          <a:p>
            <a:endParaRPr lang="en-US" dirty="0"/>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16638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9A07-5F09-8047-9293-D727A0C38184}"/>
              </a:ext>
            </a:extLst>
          </p:cNvPr>
          <p:cNvSpPr>
            <a:spLocks noGrp="1"/>
          </p:cNvSpPr>
          <p:nvPr>
            <p:ph type="title"/>
          </p:nvPr>
        </p:nvSpPr>
        <p:spPr/>
        <p:txBody>
          <a:bodyPr/>
          <a:lstStyle/>
          <a:p>
            <a:r>
              <a:rPr lang="en-US" dirty="0"/>
              <a:t>11-19/0604 (Po-Kai Huang)</a:t>
            </a:r>
          </a:p>
        </p:txBody>
      </p:sp>
      <p:sp>
        <p:nvSpPr>
          <p:cNvPr id="3" name="Content Placeholder 2">
            <a:extLst>
              <a:ext uri="{FF2B5EF4-FFF2-40B4-BE49-F238E27FC236}">
                <a16:creationId xmlns:a16="http://schemas.microsoft.com/office/drawing/2014/main" id="{8FC7E689-8B7B-584C-8404-66FC496302A7}"/>
              </a:ext>
            </a:extLst>
          </p:cNvPr>
          <p:cNvSpPr>
            <a:spLocks noGrp="1"/>
          </p:cNvSpPr>
          <p:nvPr>
            <p:ph idx="1"/>
          </p:nvPr>
        </p:nvSpPr>
        <p:spPr/>
        <p:txBody>
          <a:bodyPr/>
          <a:lstStyle/>
          <a:p>
            <a:r>
              <a:rPr lang="en-US" dirty="0"/>
              <a:t>Do you accept resolutions to CIDs </a:t>
            </a:r>
            <a:r>
              <a:rPr lang="en-GB" dirty="0">
                <a:solidFill>
                  <a:srgbClr val="FF0000"/>
                </a:solidFill>
              </a:rPr>
              <a:t>20308</a:t>
            </a:r>
            <a:r>
              <a:rPr lang="en-GB" dirty="0"/>
              <a:t>, 20386, 20387, 20722, 20796, 20848, 21022, 21474, 21487</a:t>
            </a:r>
            <a:r>
              <a:rPr lang="en-US" dirty="0"/>
              <a:t> in doc 11-19/0604r1?</a:t>
            </a:r>
          </a:p>
          <a:p>
            <a:endParaRPr lang="en-US" dirty="0"/>
          </a:p>
          <a:p>
            <a:r>
              <a:rPr lang="en-US" dirty="0"/>
              <a:t>Deferred – needs offline discussion</a:t>
            </a:r>
            <a:endParaRPr lang="en-CA" dirty="0"/>
          </a:p>
        </p:txBody>
      </p:sp>
      <p:sp>
        <p:nvSpPr>
          <p:cNvPr id="4" name="Slide Number Placeholder 3">
            <a:extLst>
              <a:ext uri="{FF2B5EF4-FFF2-40B4-BE49-F238E27FC236}">
                <a16:creationId xmlns:a16="http://schemas.microsoft.com/office/drawing/2014/main" id="{D466A6A9-B01E-434A-AEFB-B91EE4D4F09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9181643-AE74-BD4E-AC6F-E95377C853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847D81-D3D7-CB41-BD25-554CE9CE7C3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318347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11-19/0413 (Laurent </a:t>
            </a:r>
            <a:r>
              <a:rPr lang="en-US" dirty="0" err="1"/>
              <a:t>Cariou</a:t>
            </a:r>
            <a:r>
              <a:rPr lang="en-US" dirty="0"/>
              <a:t>)</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rgbClr val="FF0000"/>
                </a:solidFill>
              </a:rPr>
              <a:t>20596</a:t>
            </a:r>
            <a:r>
              <a:rPr lang="en-GB" dirty="0"/>
              <a:t>, 20603, 20604, 20622, </a:t>
            </a:r>
            <a:r>
              <a:rPr lang="en-GB" dirty="0">
                <a:solidFill>
                  <a:srgbClr val="FF0000"/>
                </a:solidFill>
              </a:rPr>
              <a:t>20623</a:t>
            </a:r>
            <a:r>
              <a:rPr lang="en-GB" dirty="0"/>
              <a:t>, 20624, 20625, 20661, 20662, 20676, 20811, 21128, </a:t>
            </a:r>
            <a:r>
              <a:rPr lang="en-GB" dirty="0">
                <a:solidFill>
                  <a:srgbClr val="FF0000"/>
                </a:solidFill>
              </a:rPr>
              <a:t>21143</a:t>
            </a:r>
            <a:r>
              <a:rPr lang="en-GB" dirty="0"/>
              <a:t>, 21414, </a:t>
            </a:r>
            <a:r>
              <a:rPr lang="en-GB" dirty="0">
                <a:solidFill>
                  <a:srgbClr val="FF0000"/>
                </a:solidFill>
              </a:rPr>
              <a:t>21443</a:t>
            </a:r>
            <a:r>
              <a:rPr lang="en-GB" dirty="0"/>
              <a:t>, </a:t>
            </a:r>
            <a:r>
              <a:rPr lang="en-GB" strike="sngStrike" dirty="0">
                <a:solidFill>
                  <a:srgbClr val="FF0000"/>
                </a:solidFill>
              </a:rPr>
              <a:t>21586</a:t>
            </a:r>
            <a:r>
              <a:rPr lang="en-GB" dirty="0"/>
              <a:t>, 21617 in doc 11-19/0413r2?</a:t>
            </a:r>
            <a:r>
              <a:rPr lang="en-CA" dirty="0"/>
              <a:t>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4712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a:t>
            </a:r>
            <a:r>
              <a:rPr lang="en-US" altLang="en-US" sz="4000" dirty="0">
                <a:latin typeface="Arial" panose="020B0604020202020204" pitchFamily="34" charset="0"/>
              </a:rPr>
              <a:t>, California</a:t>
            </a:r>
          </a:p>
          <a:p>
            <a:pPr algn="ctr">
              <a:lnSpc>
                <a:spcPct val="90000"/>
              </a:lnSpc>
              <a:buFontTx/>
              <a:buNone/>
            </a:pPr>
            <a:r>
              <a:rPr lang="en-US" altLang="en-US" sz="4000" dirty="0">
                <a:latin typeface="Arial" panose="020B0604020202020204" pitchFamily="34" charset="0"/>
              </a:rPr>
              <a:t>May 8-10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11-19/0508 (Abhishek </a:t>
            </a:r>
            <a:r>
              <a:rPr lang="en-US" dirty="0" err="1"/>
              <a:t>Patil</a:t>
            </a:r>
            <a:r>
              <a:rPr lang="en-US" dirty="0"/>
              <a:t>)</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a:xfrm>
            <a:off x="696912" y="1751013"/>
            <a:ext cx="7770813" cy="4113213"/>
          </a:xfrm>
        </p:spPr>
        <p:txBody>
          <a:bodyPr/>
          <a:lstStyle/>
          <a:p>
            <a:r>
              <a:rPr lang="en-US" dirty="0"/>
              <a:t>Do you accept resolutions to CIDs 20054, 21196, </a:t>
            </a:r>
            <a:r>
              <a:rPr lang="en-US" dirty="0">
                <a:solidFill>
                  <a:srgbClr val="FF0000"/>
                </a:solidFill>
              </a:rPr>
              <a:t>21169</a:t>
            </a:r>
            <a:r>
              <a:rPr lang="en-US" dirty="0"/>
              <a:t>, 20542, 21549, 20663, 20055, 21548, 21114, </a:t>
            </a:r>
            <a:r>
              <a:rPr lang="en-US" dirty="0">
                <a:solidFill>
                  <a:srgbClr val="FF0000"/>
                </a:solidFill>
              </a:rPr>
              <a:t>20192</a:t>
            </a:r>
            <a:r>
              <a:rPr lang="en-US" dirty="0"/>
              <a:t>, </a:t>
            </a:r>
            <a:r>
              <a:rPr lang="en-US" dirty="0">
                <a:solidFill>
                  <a:srgbClr val="FF0000"/>
                </a:solidFill>
              </a:rPr>
              <a:t>21603</a:t>
            </a:r>
            <a:r>
              <a:rPr lang="en-US" dirty="0"/>
              <a:t>, 20056, 21130, 21144, 21145, </a:t>
            </a:r>
            <a:r>
              <a:rPr lang="en-US" dirty="0">
                <a:solidFill>
                  <a:srgbClr val="FF0000"/>
                </a:solidFill>
              </a:rPr>
              <a:t>21197</a:t>
            </a:r>
            <a:r>
              <a:rPr lang="en-US" dirty="0"/>
              <a:t>, 21133, 20052, 20065, 20066, 20067, 20068, 20058, 20059, 20578  in doc 11-19/0508r2?</a:t>
            </a:r>
          </a:p>
          <a:p>
            <a:r>
              <a:rPr lang="en-US" dirty="0"/>
              <a:t>Discussion continued on Thursday AM.</a:t>
            </a:r>
          </a:p>
          <a:p>
            <a:r>
              <a:rPr lang="en-US" dirty="0"/>
              <a:t>Resolutions to CIDs written in black were accepted with unanimous consent</a:t>
            </a:r>
          </a:p>
          <a:p>
            <a:r>
              <a:rPr lang="en-US" dirty="0"/>
              <a:t>Deferred CIDs are discussed on Friday PM. Resolution to deferred CID 21197 is now ok in r4.</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14439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F60A4-0EEB-6249-B12B-40D7CA85775D}"/>
              </a:ext>
            </a:extLst>
          </p:cNvPr>
          <p:cNvSpPr>
            <a:spLocks noGrp="1"/>
          </p:cNvSpPr>
          <p:nvPr>
            <p:ph type="title"/>
          </p:nvPr>
        </p:nvSpPr>
        <p:spPr/>
        <p:txBody>
          <a:bodyPr/>
          <a:lstStyle/>
          <a:p>
            <a:r>
              <a:rPr lang="en-US" dirty="0"/>
              <a:t>SP on CID 21169 – 11-19/0508</a:t>
            </a:r>
          </a:p>
        </p:txBody>
      </p:sp>
      <p:sp>
        <p:nvSpPr>
          <p:cNvPr id="3" name="Content Placeholder 2">
            <a:extLst>
              <a:ext uri="{FF2B5EF4-FFF2-40B4-BE49-F238E27FC236}">
                <a16:creationId xmlns:a16="http://schemas.microsoft.com/office/drawing/2014/main" id="{60D2456B-C6FC-F147-8502-8973263212EC}"/>
              </a:ext>
            </a:extLst>
          </p:cNvPr>
          <p:cNvSpPr>
            <a:spLocks noGrp="1"/>
          </p:cNvSpPr>
          <p:nvPr>
            <p:ph idx="1"/>
          </p:nvPr>
        </p:nvSpPr>
        <p:spPr/>
        <p:txBody>
          <a:bodyPr/>
          <a:lstStyle/>
          <a:p>
            <a:r>
              <a:rPr lang="en-US" dirty="0"/>
              <a:t>Do you accept “Rejected” as the resolution to CID 21169. The reason for rejection is given in 11-19/0508r2?</a:t>
            </a:r>
          </a:p>
          <a:p>
            <a:endParaRPr lang="en-US" dirty="0"/>
          </a:p>
          <a:p>
            <a:r>
              <a:rPr lang="en-US" dirty="0"/>
              <a:t>Y/N/A: 10/7/2</a:t>
            </a:r>
          </a:p>
          <a:p>
            <a:r>
              <a:rPr lang="en-US" dirty="0"/>
              <a:t>More discussion is needed</a:t>
            </a:r>
          </a:p>
        </p:txBody>
      </p:sp>
      <p:sp>
        <p:nvSpPr>
          <p:cNvPr id="4" name="Slide Number Placeholder 3">
            <a:extLst>
              <a:ext uri="{FF2B5EF4-FFF2-40B4-BE49-F238E27FC236}">
                <a16:creationId xmlns:a16="http://schemas.microsoft.com/office/drawing/2014/main" id="{C2DEC294-BB50-0645-881C-75787335B30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6E0D5C8-3B79-2244-B623-CBDA45840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279A30C-DC1E-AF4F-B3AB-B884AC442C3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13480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09,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A3226-680A-8444-84D1-D9311CA7171E}"/>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567712F7-0592-1D4F-8905-CC27259D7E55}"/>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596F949F-FBB0-424B-8921-A54F14C88E2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2D36DA6-63EB-2645-B55E-49464EC86A0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484DCEC-AB14-1C46-B6AD-126711869CC4}"/>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52956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11-19/0506 (Abhishek </a:t>
            </a:r>
            <a:r>
              <a:rPr lang="en-US" dirty="0" err="1"/>
              <a:t>Patil</a:t>
            </a:r>
            <a:r>
              <a:rPr lang="en-US" dirty="0"/>
              <a:t>)</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Do you accept resolution to CIDs 20249, 20880, 20455, 20018, </a:t>
            </a:r>
            <a:r>
              <a:rPr lang="en-US" dirty="0">
                <a:solidFill>
                  <a:srgbClr val="FF0000"/>
                </a:solidFill>
              </a:rPr>
              <a:t>20021</a:t>
            </a:r>
            <a:r>
              <a:rPr lang="en-US" dirty="0"/>
              <a:t>, 20438, 21127, 20439, 21075, 21076, 20069, 20071, 20582, 20315, 20933 in doc 11-19/0506r1?</a:t>
            </a:r>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27542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Do you accept resolutions to CIDs </a:t>
            </a:r>
            <a:r>
              <a:rPr lang="en-GB" dirty="0"/>
              <a:t>20010 20011 </a:t>
            </a:r>
            <a:r>
              <a:rPr lang="en-GB" dirty="0">
                <a:solidFill>
                  <a:srgbClr val="FF0000"/>
                </a:solidFill>
              </a:rPr>
              <a:t>20107</a:t>
            </a:r>
            <a:r>
              <a:rPr lang="en-GB" dirty="0"/>
              <a:t> 20108 20116 20494 20643 </a:t>
            </a:r>
            <a:r>
              <a:rPr lang="en-GB" strike="sngStrike" dirty="0"/>
              <a:t>21287</a:t>
            </a:r>
            <a:r>
              <a:rPr lang="en-GB" dirty="0"/>
              <a:t> in doc 11-19/0745r0?</a:t>
            </a:r>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24936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11-19/0737 (</a:t>
            </a:r>
            <a:r>
              <a:rPr lang="en-US" dirty="0" err="1"/>
              <a:t>Liwen</a:t>
            </a:r>
            <a:r>
              <a:rPr lang="en-US" dirty="0"/>
              <a:t> Chu)</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Do you accept resolutions to CIDs </a:t>
            </a:r>
            <a:r>
              <a:rPr lang="en-GB" dirty="0">
                <a:solidFill>
                  <a:srgbClr val="FF0000"/>
                </a:solidFill>
              </a:rPr>
              <a:t>20646</a:t>
            </a:r>
            <a:r>
              <a:rPr lang="en-GB" dirty="0"/>
              <a:t>, 20807</a:t>
            </a:r>
            <a:r>
              <a:rPr lang="en-US" dirty="0"/>
              <a:t> in doc 11-19/0737r1?</a:t>
            </a:r>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590377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11-19/303 (Alfred </a:t>
            </a:r>
            <a:r>
              <a:rPr lang="en-US" dirty="0" err="1"/>
              <a:t>Asterjadhi</a:t>
            </a:r>
            <a:r>
              <a:rPr lang="en-US" dirty="0"/>
              <a:t>)</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47235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11-19/0724 (Alfred </a:t>
            </a:r>
            <a:r>
              <a:rPr lang="en-US" dirty="0" err="1"/>
              <a:t>Asterjadhi</a:t>
            </a:r>
            <a:r>
              <a:rPr lang="en-US" dirty="0"/>
              <a:t>)</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Do you accept resolutions to CIDs </a:t>
            </a:r>
            <a:r>
              <a:rPr lang="en-GB" dirty="0"/>
              <a:t>20121, 20125, 20381, </a:t>
            </a:r>
            <a:r>
              <a:rPr lang="en-GB" dirty="0">
                <a:solidFill>
                  <a:srgbClr val="FF0000"/>
                </a:solidFill>
              </a:rPr>
              <a:t>20400</a:t>
            </a:r>
            <a:r>
              <a:rPr lang="en-GB" dirty="0"/>
              <a:t>, </a:t>
            </a:r>
            <a:r>
              <a:rPr lang="en-GB" dirty="0">
                <a:solidFill>
                  <a:srgbClr val="FF0000"/>
                </a:solidFill>
              </a:rPr>
              <a:t>20401</a:t>
            </a:r>
            <a:r>
              <a:rPr lang="en-GB" dirty="0"/>
              <a:t>, </a:t>
            </a:r>
            <a:r>
              <a:rPr lang="en-GB" dirty="0">
                <a:solidFill>
                  <a:srgbClr val="FF0000"/>
                </a:solidFill>
              </a:rPr>
              <a:t>20843</a:t>
            </a:r>
            <a:r>
              <a:rPr lang="en-GB" dirty="0"/>
              <a:t>, 21077, 21078, 21079, 21081,</a:t>
            </a:r>
            <a:r>
              <a:rPr lang="en-CA" dirty="0"/>
              <a:t> </a:t>
            </a:r>
            <a:r>
              <a:rPr lang="en-GB" dirty="0"/>
              <a:t>21083, 21084, 21085, 21086 in doc 11-19/0724r2?</a:t>
            </a:r>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15612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11-19/0593 (Alfred </a:t>
            </a:r>
            <a:r>
              <a:rPr lang="en-US" dirty="0" err="1"/>
              <a:t>Asterjadhi</a:t>
            </a:r>
            <a:r>
              <a:rPr lang="en-US" dirty="0"/>
              <a:t>)</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Do you accept resolutions to CIDs </a:t>
            </a:r>
            <a:r>
              <a:rPr lang="en-GB" dirty="0"/>
              <a:t>20174, 21585</a:t>
            </a:r>
            <a:r>
              <a:rPr lang="en-CA" dirty="0"/>
              <a:t> in doc 11-19/0593r0?</a:t>
            </a:r>
          </a:p>
          <a:p>
            <a:endParaRPr lang="en-CA" dirty="0"/>
          </a:p>
          <a:p>
            <a:r>
              <a:rPr lang="en-CA" dirty="0"/>
              <a:t>Accepted with unanimous consent</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8197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C0F5-6F2B-264B-860E-5DF060B62F2A}"/>
              </a:ext>
            </a:extLst>
          </p:cNvPr>
          <p:cNvSpPr>
            <a:spLocks noGrp="1"/>
          </p:cNvSpPr>
          <p:nvPr>
            <p:ph type="title"/>
          </p:nvPr>
        </p:nvSpPr>
        <p:spPr/>
        <p:txBody>
          <a:bodyPr/>
          <a:lstStyle/>
          <a:p>
            <a:r>
              <a:rPr lang="en-US" dirty="0"/>
              <a:t>11-19/0735 (</a:t>
            </a:r>
            <a:r>
              <a:rPr lang="en-US" dirty="0" err="1"/>
              <a:t>Liwen</a:t>
            </a:r>
            <a:r>
              <a:rPr lang="en-US" dirty="0"/>
              <a:t> Chu)</a:t>
            </a:r>
          </a:p>
        </p:txBody>
      </p:sp>
      <p:sp>
        <p:nvSpPr>
          <p:cNvPr id="3" name="Content Placeholder 2">
            <a:extLst>
              <a:ext uri="{FF2B5EF4-FFF2-40B4-BE49-F238E27FC236}">
                <a16:creationId xmlns:a16="http://schemas.microsoft.com/office/drawing/2014/main" id="{11F98CA8-B75B-5240-850C-FB16AEC4244C}"/>
              </a:ext>
            </a:extLst>
          </p:cNvPr>
          <p:cNvSpPr>
            <a:spLocks noGrp="1"/>
          </p:cNvSpPr>
          <p:nvPr>
            <p:ph idx="1"/>
          </p:nvPr>
        </p:nvSpPr>
        <p:spPr/>
        <p:txBody>
          <a:bodyPr/>
          <a:lstStyle/>
          <a:p>
            <a:r>
              <a:rPr lang="en-US" dirty="0"/>
              <a:t>Do you accept resolutions to CIDs </a:t>
            </a:r>
            <a:r>
              <a:rPr lang="en-GB" dirty="0">
                <a:solidFill>
                  <a:srgbClr val="FF0000"/>
                </a:solidFill>
              </a:rPr>
              <a:t>20654</a:t>
            </a:r>
            <a:r>
              <a:rPr lang="en-GB" dirty="0"/>
              <a:t>, 20671, 20876</a:t>
            </a:r>
            <a:r>
              <a:rPr lang="en-CA" dirty="0"/>
              <a:t> in doc 11-19/0735r0?</a:t>
            </a:r>
          </a:p>
          <a:p>
            <a:endParaRPr lang="en-CA" dirty="0"/>
          </a:p>
          <a:p>
            <a:r>
              <a:rPr lang="en-CA" dirty="0"/>
              <a:t>To be continued</a:t>
            </a:r>
          </a:p>
          <a:p>
            <a:endParaRPr lang="en-CA" dirty="0"/>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FE87FEF4-23BC-DD4E-85AF-E8CBB4C21CA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1F129CFD-1E23-FD4D-B900-01DB692E80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E77E48B-46C3-A949-B862-22058972EB8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63851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10,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4C9A-3631-A445-96C1-4655E6C8622C}"/>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20565A68-994A-784A-958B-4197F6995FE3}"/>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16:00		Comment Resolution</a:t>
            </a:r>
          </a:p>
        </p:txBody>
      </p:sp>
      <p:sp>
        <p:nvSpPr>
          <p:cNvPr id="4" name="Slide Number Placeholder 3">
            <a:extLst>
              <a:ext uri="{FF2B5EF4-FFF2-40B4-BE49-F238E27FC236}">
                <a16:creationId xmlns:a16="http://schemas.microsoft.com/office/drawing/2014/main" id="{30AF7736-D8E9-BB47-8F68-F4A58444306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EDC5A08-3C11-874C-B936-5A32217B2B2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9AFD9A-378E-B54B-BABD-39AA13FE520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961036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A04E-9BDE-8546-86E9-AAFA34333CF2}"/>
              </a:ext>
            </a:extLst>
          </p:cNvPr>
          <p:cNvSpPr>
            <a:spLocks noGrp="1"/>
          </p:cNvSpPr>
          <p:nvPr>
            <p:ph type="title"/>
          </p:nvPr>
        </p:nvSpPr>
        <p:spPr/>
        <p:txBody>
          <a:bodyPr/>
          <a:lstStyle/>
          <a:p>
            <a:r>
              <a:rPr lang="en-US" dirty="0"/>
              <a:t>11-19/0510 (Abhishek </a:t>
            </a:r>
            <a:r>
              <a:rPr lang="en-US" dirty="0" err="1"/>
              <a:t>Patil</a:t>
            </a:r>
            <a:r>
              <a:rPr lang="en-US" dirty="0"/>
              <a:t>)</a:t>
            </a:r>
          </a:p>
        </p:txBody>
      </p:sp>
      <p:sp>
        <p:nvSpPr>
          <p:cNvPr id="3" name="Content Placeholder 2">
            <a:extLst>
              <a:ext uri="{FF2B5EF4-FFF2-40B4-BE49-F238E27FC236}">
                <a16:creationId xmlns:a16="http://schemas.microsoft.com/office/drawing/2014/main" id="{EA0B84FE-BC0D-5C44-9589-4F34F55ACF27}"/>
              </a:ext>
            </a:extLst>
          </p:cNvPr>
          <p:cNvSpPr>
            <a:spLocks noGrp="1"/>
          </p:cNvSpPr>
          <p:nvPr>
            <p:ph idx="1"/>
          </p:nvPr>
        </p:nvSpPr>
        <p:spPr/>
        <p:txBody>
          <a:bodyPr/>
          <a:lstStyle/>
          <a:p>
            <a:r>
              <a:rPr lang="en-US" dirty="0"/>
              <a:t>Do you accept resolutions to CIDs </a:t>
            </a:r>
            <a:r>
              <a:rPr lang="en-US" dirty="0">
                <a:solidFill>
                  <a:srgbClr val="FF0000"/>
                </a:solidFill>
              </a:rPr>
              <a:t>20748</a:t>
            </a:r>
            <a:r>
              <a:rPr lang="en-US" dirty="0"/>
              <a:t>, 21188, 20220, 21612, 21189, </a:t>
            </a:r>
            <a:r>
              <a:rPr lang="en-US" dirty="0">
                <a:solidFill>
                  <a:srgbClr val="FF0000"/>
                </a:solidFill>
              </a:rPr>
              <a:t>21110</a:t>
            </a:r>
            <a:r>
              <a:rPr lang="en-US" dirty="0"/>
              <a:t>, 21113, 20044, 20045, </a:t>
            </a:r>
            <a:r>
              <a:rPr lang="en-US" dirty="0">
                <a:solidFill>
                  <a:schemeClr val="tx1"/>
                </a:solidFill>
              </a:rPr>
              <a:t>20323</a:t>
            </a:r>
            <a:r>
              <a:rPr lang="en-US" dirty="0"/>
              <a:t>, 20698, </a:t>
            </a:r>
            <a:r>
              <a:rPr lang="en-US" dirty="0">
                <a:solidFill>
                  <a:srgbClr val="FF0000"/>
                </a:solidFill>
              </a:rPr>
              <a:t>20699</a:t>
            </a:r>
            <a:r>
              <a:rPr lang="en-US" dirty="0"/>
              <a:t>, 20046, 20047, </a:t>
            </a:r>
            <a:r>
              <a:rPr lang="en-US" dirty="0">
                <a:solidFill>
                  <a:srgbClr val="FF0000"/>
                </a:solidFill>
              </a:rPr>
              <a:t>20048</a:t>
            </a:r>
            <a:r>
              <a:rPr lang="en-US" dirty="0"/>
              <a:t>, </a:t>
            </a:r>
            <a:r>
              <a:rPr lang="en-US" dirty="0">
                <a:solidFill>
                  <a:srgbClr val="FF0000"/>
                </a:solidFill>
              </a:rPr>
              <a:t>20539</a:t>
            </a:r>
            <a:r>
              <a:rPr lang="en-US" dirty="0"/>
              <a:t>, 20592, 20049, 21547, 20855, 20531, 20050, 20051, 21194, 21195, 20324, 20535, 20416 in doc 11-19/0510r1?</a:t>
            </a:r>
          </a:p>
          <a:p>
            <a:endParaRPr lang="en-US" dirty="0"/>
          </a:p>
          <a:p>
            <a:r>
              <a:rPr lang="en-US" dirty="0"/>
              <a:t>Resolutions of the CIDs written in black were approved with unanimous consent.</a:t>
            </a:r>
          </a:p>
        </p:txBody>
      </p:sp>
      <p:sp>
        <p:nvSpPr>
          <p:cNvPr id="4" name="Slide Number Placeholder 3">
            <a:extLst>
              <a:ext uri="{FF2B5EF4-FFF2-40B4-BE49-F238E27FC236}">
                <a16:creationId xmlns:a16="http://schemas.microsoft.com/office/drawing/2014/main" id="{DD457F1A-15AE-0143-96C4-96E777F5CF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66B6186-7095-174D-80C9-5618A42ED2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DE6F45-F127-E54E-95A7-447AD67316A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83384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7E2-10B1-094D-9C24-5F9D4664730F}"/>
              </a:ext>
            </a:extLst>
          </p:cNvPr>
          <p:cNvSpPr>
            <a:spLocks noGrp="1"/>
          </p:cNvSpPr>
          <p:nvPr>
            <p:ph type="title"/>
          </p:nvPr>
        </p:nvSpPr>
        <p:spPr/>
        <p:txBody>
          <a:bodyPr/>
          <a:lstStyle/>
          <a:p>
            <a:r>
              <a:rPr lang="en-US" dirty="0"/>
              <a:t>11-19/0415 (Laurent </a:t>
            </a:r>
            <a:r>
              <a:rPr lang="en-US" dirty="0" err="1"/>
              <a:t>Cariou</a:t>
            </a:r>
            <a:r>
              <a:rPr lang="en-US" dirty="0"/>
              <a:t>)</a:t>
            </a:r>
          </a:p>
        </p:txBody>
      </p:sp>
      <p:sp>
        <p:nvSpPr>
          <p:cNvPr id="3" name="Content Placeholder 2">
            <a:extLst>
              <a:ext uri="{FF2B5EF4-FFF2-40B4-BE49-F238E27FC236}">
                <a16:creationId xmlns:a16="http://schemas.microsoft.com/office/drawing/2014/main" id="{0C0D47A3-2913-124A-9225-B8081DE60210}"/>
              </a:ext>
            </a:extLst>
          </p:cNvPr>
          <p:cNvSpPr>
            <a:spLocks noGrp="1"/>
          </p:cNvSpPr>
          <p:nvPr>
            <p:ph idx="1"/>
          </p:nvPr>
        </p:nvSpPr>
        <p:spPr/>
        <p:txBody>
          <a:bodyPr/>
          <a:lstStyle/>
          <a:p>
            <a:r>
              <a:rPr lang="en-US" dirty="0"/>
              <a:t>Do you accept resolutions to CIDs </a:t>
            </a:r>
            <a:r>
              <a:rPr lang="en-GB" dirty="0"/>
              <a:t>20016, 20037, 21447, 20070, 20250</a:t>
            </a:r>
            <a:r>
              <a:rPr lang="en-CA" dirty="0"/>
              <a:t> in doc 11-19/0415r2?</a:t>
            </a:r>
          </a:p>
          <a:p>
            <a:endParaRPr lang="en-CA" dirty="0"/>
          </a:p>
          <a:p>
            <a:r>
              <a:rPr lang="en-CA" dirty="0"/>
              <a:t>Accepted by unanimous consent.</a:t>
            </a:r>
          </a:p>
          <a:p>
            <a:endParaRPr lang="en-CA" dirty="0"/>
          </a:p>
          <a:p>
            <a:endParaRPr lang="en-US" dirty="0"/>
          </a:p>
        </p:txBody>
      </p:sp>
      <p:sp>
        <p:nvSpPr>
          <p:cNvPr id="4" name="Slide Number Placeholder 3">
            <a:extLst>
              <a:ext uri="{FF2B5EF4-FFF2-40B4-BE49-F238E27FC236}">
                <a16:creationId xmlns:a16="http://schemas.microsoft.com/office/drawing/2014/main" id="{0D61BDC1-6192-F947-8BB5-9CA3B8FD55B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D531B58-0760-F245-B438-44A84A3A1B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731482-A5D6-EF40-AFB9-213749C843A4}"/>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861297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22C3-970E-F24C-A1BB-BBA8C64FA979}"/>
              </a:ext>
            </a:extLst>
          </p:cNvPr>
          <p:cNvSpPr>
            <a:spLocks noGrp="1"/>
          </p:cNvSpPr>
          <p:nvPr>
            <p:ph type="title"/>
          </p:nvPr>
        </p:nvSpPr>
        <p:spPr/>
        <p:txBody>
          <a:bodyPr/>
          <a:lstStyle/>
          <a:p>
            <a:r>
              <a:rPr lang="en-US" dirty="0"/>
              <a:t>11-19/0770 (</a:t>
            </a:r>
            <a:r>
              <a:rPr lang="en-US" dirty="0" err="1"/>
              <a:t>Yongho</a:t>
            </a:r>
            <a:r>
              <a:rPr lang="en-US" dirty="0"/>
              <a:t> Seok)</a:t>
            </a:r>
          </a:p>
        </p:txBody>
      </p:sp>
      <p:sp>
        <p:nvSpPr>
          <p:cNvPr id="3" name="Content Placeholder 2">
            <a:extLst>
              <a:ext uri="{FF2B5EF4-FFF2-40B4-BE49-F238E27FC236}">
                <a16:creationId xmlns:a16="http://schemas.microsoft.com/office/drawing/2014/main" id="{20FDB75A-9CB5-8141-B128-6DAF727FD9DC}"/>
              </a:ext>
            </a:extLst>
          </p:cNvPr>
          <p:cNvSpPr>
            <a:spLocks noGrp="1"/>
          </p:cNvSpPr>
          <p:nvPr>
            <p:ph idx="1"/>
          </p:nvPr>
        </p:nvSpPr>
        <p:spPr/>
        <p:txBody>
          <a:bodyPr/>
          <a:lstStyle/>
          <a:p>
            <a:r>
              <a:rPr lang="en-US" dirty="0"/>
              <a:t>Do you accept resolutions to CIDs </a:t>
            </a:r>
            <a:r>
              <a:rPr lang="en-GB" dirty="0"/>
              <a:t>20910, 20912, </a:t>
            </a:r>
            <a:r>
              <a:rPr lang="en-GB" dirty="0">
                <a:solidFill>
                  <a:srgbClr val="FF0000"/>
                </a:solidFill>
              </a:rPr>
              <a:t>20743</a:t>
            </a:r>
            <a:r>
              <a:rPr lang="en-GB" dirty="0"/>
              <a:t>, 20749, </a:t>
            </a:r>
            <a:r>
              <a:rPr lang="en-GB" dirty="0">
                <a:solidFill>
                  <a:srgbClr val="FF0000"/>
                </a:solidFill>
              </a:rPr>
              <a:t>21513</a:t>
            </a:r>
            <a:r>
              <a:rPr lang="en-GB" dirty="0"/>
              <a:t>, </a:t>
            </a:r>
            <a:r>
              <a:rPr lang="en-GB" dirty="0">
                <a:solidFill>
                  <a:srgbClr val="FF0000"/>
                </a:solidFill>
              </a:rPr>
              <a:t>20237</a:t>
            </a:r>
            <a:r>
              <a:rPr lang="en-GB" dirty="0"/>
              <a:t>, 20829, </a:t>
            </a:r>
            <a:r>
              <a:rPr lang="en-GB" dirty="0">
                <a:solidFill>
                  <a:srgbClr val="FF0000"/>
                </a:solidFill>
              </a:rPr>
              <a:t>20606</a:t>
            </a:r>
            <a:r>
              <a:rPr lang="en-GB" dirty="0"/>
              <a:t>, </a:t>
            </a:r>
            <a:r>
              <a:rPr lang="en-GB" dirty="0">
                <a:solidFill>
                  <a:srgbClr val="FF0000"/>
                </a:solidFill>
              </a:rPr>
              <a:t>20713</a:t>
            </a:r>
            <a:r>
              <a:rPr lang="en-GB" dirty="0"/>
              <a:t>, 20940, 20938, </a:t>
            </a:r>
            <a:r>
              <a:rPr lang="en-GB" dirty="0">
                <a:solidFill>
                  <a:srgbClr val="FF0000"/>
                </a:solidFill>
              </a:rPr>
              <a:t>20913</a:t>
            </a:r>
            <a:r>
              <a:rPr lang="en-GB" dirty="0"/>
              <a:t>, </a:t>
            </a:r>
            <a:r>
              <a:rPr lang="en-GB" dirty="0">
                <a:solidFill>
                  <a:srgbClr val="FF0000"/>
                </a:solidFill>
              </a:rPr>
              <a:t>20690</a:t>
            </a:r>
            <a:r>
              <a:rPr lang="en-GB" dirty="0"/>
              <a:t>, 20129, </a:t>
            </a:r>
            <a:r>
              <a:rPr lang="en-GB" dirty="0">
                <a:solidFill>
                  <a:schemeClr val="tx1"/>
                </a:solidFill>
              </a:rPr>
              <a:t>21100</a:t>
            </a:r>
            <a:r>
              <a:rPr lang="en-GB" dirty="0"/>
              <a:t> (15 CIDs)</a:t>
            </a:r>
            <a:r>
              <a:rPr lang="en-US" dirty="0"/>
              <a:t> in doc 11-19/0770r2?</a:t>
            </a:r>
          </a:p>
          <a:p>
            <a:endParaRPr lang="en-US" dirty="0"/>
          </a:p>
          <a:p>
            <a:r>
              <a:rPr lang="en-US" dirty="0"/>
              <a:t>Resolutions to CIDs written in black were accepted with unanimous consent.</a:t>
            </a:r>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F4761DE0-EA51-B340-ACED-F03CDB4DC50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52199546-7BD6-ED4B-859B-DAAEA893AA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C74450-B79C-5147-8591-DE245FF33C8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52521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5C8D-2B36-F147-AEBF-95A801F5058F}"/>
              </a:ext>
            </a:extLst>
          </p:cNvPr>
          <p:cNvSpPr>
            <a:spLocks noGrp="1"/>
          </p:cNvSpPr>
          <p:nvPr>
            <p:ph type="title"/>
          </p:nvPr>
        </p:nvSpPr>
        <p:spPr/>
        <p:txBody>
          <a:bodyPr/>
          <a:lstStyle/>
          <a:p>
            <a:r>
              <a:rPr lang="en-US" dirty="0"/>
              <a:t>11-19/0548 (Abhishek </a:t>
            </a:r>
            <a:r>
              <a:rPr lang="en-US" dirty="0" err="1"/>
              <a:t>Patil</a:t>
            </a:r>
            <a:r>
              <a:rPr lang="en-US" dirty="0"/>
              <a:t>)</a:t>
            </a:r>
          </a:p>
        </p:txBody>
      </p:sp>
      <p:sp>
        <p:nvSpPr>
          <p:cNvPr id="3" name="Content Placeholder 2">
            <a:extLst>
              <a:ext uri="{FF2B5EF4-FFF2-40B4-BE49-F238E27FC236}">
                <a16:creationId xmlns:a16="http://schemas.microsoft.com/office/drawing/2014/main" id="{425C3978-8B32-AA4E-BDE8-3AB18EC40FB0}"/>
              </a:ext>
            </a:extLst>
          </p:cNvPr>
          <p:cNvSpPr>
            <a:spLocks noGrp="1"/>
          </p:cNvSpPr>
          <p:nvPr>
            <p:ph idx="1"/>
          </p:nvPr>
        </p:nvSpPr>
        <p:spPr/>
        <p:txBody>
          <a:bodyPr/>
          <a:lstStyle/>
          <a:p>
            <a:r>
              <a:rPr lang="en-US" dirty="0"/>
              <a:t>Do you accept resolutions to CIDs 20997, 20998, 20221, 20750</a:t>
            </a:r>
            <a:r>
              <a:rPr lang="en-CA" dirty="0"/>
              <a:t> in doc 11-19/0548r1?</a:t>
            </a:r>
          </a:p>
          <a:p>
            <a:endParaRPr lang="en-CA" dirty="0"/>
          </a:p>
          <a:p>
            <a:r>
              <a:rPr lang="en-CA" dirty="0"/>
              <a:t>Resolutions accepted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8FF65FFE-35B7-2D48-BD3A-9A10B9ACCAA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CAF6DE8-B35C-4849-8308-155DA28AF5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C03A4F5-7DBC-7B48-A374-213578A859A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56869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2176</TotalTime>
  <Words>1857</Words>
  <Application>Microsoft Macintosh PowerPoint</Application>
  <PresentationFormat>On-screen Show (4:3)</PresentationFormat>
  <Paragraphs>332</Paragraphs>
  <Slides>36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5" baseType="lpstr">
      <vt:lpstr>Arial</vt:lpstr>
      <vt:lpstr>Arial Black</vt:lpstr>
      <vt:lpstr>Calibri</vt:lpstr>
      <vt:lpstr>Monotype Sorts</vt:lpstr>
      <vt:lpstr>Times New Roman</vt:lpstr>
      <vt:lpstr>Wingdings</vt:lpstr>
      <vt:lpstr>Office Theme</vt:lpstr>
      <vt:lpstr>Document</vt:lpstr>
      <vt:lpstr>Worksheet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Meeting Location</vt:lpstr>
      <vt:lpstr>Host Information</vt:lpstr>
      <vt:lpstr>General Flow of the Meeting</vt:lpstr>
      <vt:lpstr>Agenda for Wednesday May 08, 2018</vt:lpstr>
      <vt:lpstr>Schedule </vt:lpstr>
      <vt:lpstr>Submissions</vt:lpstr>
      <vt:lpstr>11-19/0605 (Po-Kai Huang)</vt:lpstr>
      <vt:lpstr>11-19/0753 (Po-Kai Huang)</vt:lpstr>
      <vt:lpstr>11-19/0604 (Po-Kai Huang)</vt:lpstr>
      <vt:lpstr>11-19/0413 (Laurent Cariou)</vt:lpstr>
      <vt:lpstr>11-19/0508 (Abhishek Patil)</vt:lpstr>
      <vt:lpstr>SP on CID 21169 – 11-19/0508</vt:lpstr>
      <vt:lpstr>Agenda for Thursday May 09, 2018 </vt:lpstr>
      <vt:lpstr>Schedule</vt:lpstr>
      <vt:lpstr>11-19/0506 (Abhishek Patil)</vt:lpstr>
      <vt:lpstr>11-19/0785 (Ming Gan)</vt:lpstr>
      <vt:lpstr>11-19/0737 (Liwen Chu)</vt:lpstr>
      <vt:lpstr>11-19/303 (Alfred Asterjadhi)</vt:lpstr>
      <vt:lpstr>11-19/0724 (Alfred Asterjadhi)</vt:lpstr>
      <vt:lpstr>11-19/0593 (Alfred Asterjadhi)</vt:lpstr>
      <vt:lpstr>11-19/0735 (Liwen Chu)</vt:lpstr>
      <vt:lpstr>Agenda for Friday May 10, 2018 </vt:lpstr>
      <vt:lpstr>Schedule</vt:lpstr>
      <vt:lpstr>11-19/0510 (Abhishek Patil)</vt:lpstr>
      <vt:lpstr>11-19/0415 (Laurent Cariou)</vt:lpstr>
      <vt:lpstr>11-19/0770 (Yongho Seok)</vt:lpstr>
      <vt:lpstr>11-19/0548 (Abhishek Patil)</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120</cp:revision>
  <cp:lastPrinted>1601-01-01T00:00:00Z</cp:lastPrinted>
  <dcterms:created xsi:type="dcterms:W3CDTF">2017-01-26T15:28:16Z</dcterms:created>
  <dcterms:modified xsi:type="dcterms:W3CDTF">2019-05-11T13:13:11Z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