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58" r:id="rId4"/>
    <p:sldId id="261" r:id="rId5"/>
    <p:sldId id="263" r:id="rId6"/>
    <p:sldId id="281" r:id="rId7"/>
    <p:sldId id="266" r:id="rId8"/>
    <p:sldId id="264" r:id="rId9"/>
    <p:sldId id="270" r:id="rId10"/>
    <p:sldId id="283" r:id="rId11"/>
    <p:sldId id="280" r:id="rId12"/>
    <p:sldId id="279" r:id="rId13"/>
    <p:sldId id="271" r:id="rId14"/>
    <p:sldId id="282" r:id="rId15"/>
    <p:sldId id="272" r:id="rId16"/>
    <p:sldId id="286" r:id="rId17"/>
    <p:sldId id="287" r:id="rId18"/>
    <p:sldId id="288" r:id="rId19"/>
    <p:sldId id="289" r:id="rId20"/>
    <p:sldId id="290" r:id="rId21"/>
    <p:sldId id="291" r:id="rId22"/>
    <p:sldId id="277" r:id="rId23"/>
    <p:sldId id="284" r:id="rId24"/>
    <p:sldId id="292" r:id="rId25"/>
    <p:sldId id="293" r:id="rId26"/>
    <p:sldId id="294" r:id="rId27"/>
    <p:sldId id="295" r:id="rId28"/>
    <p:sldId id="296" r:id="rId29"/>
    <p:sldId id="297" r:id="rId30"/>
    <p:sldId id="298" r:id="rId31"/>
    <p:sldId id="278" r:id="rId32"/>
    <p:sldId id="285"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64" autoAdjust="0"/>
    <p:restoredTop sz="94660"/>
  </p:normalViewPr>
  <p:slideViewPr>
    <p:cSldViewPr>
      <p:cViewPr>
        <p:scale>
          <a:sx n="120" d="100"/>
          <a:sy n="120" d="100"/>
        </p:scale>
        <p:origin x="1328" y="-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802.11-19/0661r4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Ad Hoc Meeting Agenda</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2019-04-18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63"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6915-E714-A34F-AC66-77CC79D7F1A6}"/>
              </a:ext>
            </a:extLst>
          </p:cNvPr>
          <p:cNvSpPr>
            <a:spLocks noGrp="1"/>
          </p:cNvSpPr>
          <p:nvPr>
            <p:ph type="title"/>
          </p:nvPr>
        </p:nvSpPr>
        <p:spPr/>
        <p:txBody>
          <a:bodyPr/>
          <a:lstStyle/>
          <a:p>
            <a:r>
              <a:rPr lang="en-US" dirty="0"/>
              <a:t>Meeting Location</a:t>
            </a:r>
          </a:p>
        </p:txBody>
      </p:sp>
      <p:sp>
        <p:nvSpPr>
          <p:cNvPr id="3" name="Content Placeholder 2">
            <a:extLst>
              <a:ext uri="{FF2B5EF4-FFF2-40B4-BE49-F238E27FC236}">
                <a16:creationId xmlns:a16="http://schemas.microsoft.com/office/drawing/2014/main" id="{0FD45C46-EABA-7C4B-8B9C-EEF59AEA98B4}"/>
              </a:ext>
            </a:extLst>
          </p:cNvPr>
          <p:cNvSpPr>
            <a:spLocks noGrp="1"/>
          </p:cNvSpPr>
          <p:nvPr>
            <p:ph idx="1"/>
          </p:nvPr>
        </p:nvSpPr>
        <p:spPr/>
        <p:txBody>
          <a:bodyPr/>
          <a:lstStyle/>
          <a:p>
            <a:pPr>
              <a:buFont typeface="Arial" panose="020B0604020202020204" pitchFamily="34" charset="0"/>
              <a:buChar char="•"/>
            </a:pPr>
            <a:r>
              <a:rPr lang="en-US" dirty="0"/>
              <a:t>Room S-266</a:t>
            </a:r>
          </a:p>
          <a:p>
            <a:pPr>
              <a:buFont typeface="Arial" panose="020B0604020202020204" pitchFamily="34" charset="0"/>
              <a:buChar char="•"/>
            </a:pPr>
            <a:r>
              <a:rPr lang="en-US" dirty="0"/>
              <a:t>Qualcomm Building S</a:t>
            </a:r>
          </a:p>
          <a:p>
            <a:pPr>
              <a:buFont typeface="Arial" panose="020B0604020202020204" pitchFamily="34" charset="0"/>
              <a:buChar char="•"/>
            </a:pPr>
            <a:r>
              <a:rPr lang="en-US" dirty="0"/>
              <a:t>5535 Morehouse Drive</a:t>
            </a:r>
          </a:p>
          <a:p>
            <a:pPr>
              <a:buFont typeface="Arial" panose="020B0604020202020204" pitchFamily="34" charset="0"/>
              <a:buChar char="•"/>
            </a:pPr>
            <a:r>
              <a:rPr lang="en-US" dirty="0"/>
              <a:t>San Diego, CA 92121</a:t>
            </a:r>
          </a:p>
        </p:txBody>
      </p:sp>
      <p:sp>
        <p:nvSpPr>
          <p:cNvPr id="4" name="Slide Number Placeholder 3">
            <a:extLst>
              <a:ext uri="{FF2B5EF4-FFF2-40B4-BE49-F238E27FC236}">
                <a16:creationId xmlns:a16="http://schemas.microsoft.com/office/drawing/2014/main" id="{004C607F-5570-CE42-AEBE-10E05C1BED0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3EE9F8B-4E85-EA44-8964-5AA35990B9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E34F713-1D92-F141-B67E-58FF787FBA2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14315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Qualcomm 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(10:00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4:00 pm)</a:t>
            </a:r>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May 08,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810022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88B3E-46DB-5742-A220-33337F3F3FA1}"/>
              </a:ext>
            </a:extLst>
          </p:cNvPr>
          <p:cNvSpPr>
            <a:spLocks noGrp="1"/>
          </p:cNvSpPr>
          <p:nvPr>
            <p:ph type="title"/>
          </p:nvPr>
        </p:nvSpPr>
        <p:spPr/>
        <p:txBody>
          <a:bodyPr/>
          <a:lstStyle/>
          <a:p>
            <a:r>
              <a:rPr lang="en-US" dirty="0"/>
              <a:t>Schedule </a:t>
            </a:r>
          </a:p>
        </p:txBody>
      </p:sp>
      <p:sp>
        <p:nvSpPr>
          <p:cNvPr id="3" name="Content Placeholder 2">
            <a:extLst>
              <a:ext uri="{FF2B5EF4-FFF2-40B4-BE49-F238E27FC236}">
                <a16:creationId xmlns:a16="http://schemas.microsoft.com/office/drawing/2014/main" id="{34B1C534-FA64-F549-9734-109F0A310DAD}"/>
              </a:ext>
            </a:extLst>
          </p:cNvPr>
          <p:cNvSpPr>
            <a:spLocks noGrp="1"/>
          </p:cNvSpPr>
          <p:nvPr>
            <p:ph idx="1"/>
          </p:nvPr>
        </p:nvSpPr>
        <p:spPr/>
        <p:txBody>
          <a:bodyPr/>
          <a:lstStyle/>
          <a:p>
            <a:r>
              <a:rPr lang="en-US" dirty="0"/>
              <a:t>10:00 – 10:05		call meeting to order and IPR Reminder</a:t>
            </a:r>
          </a:p>
          <a:p>
            <a:r>
              <a:rPr lang="en-US" dirty="0"/>
              <a:t>10:05 – 10:20		Call of Submissions</a:t>
            </a:r>
          </a:p>
          <a:p>
            <a:r>
              <a:rPr lang="en-US" dirty="0"/>
              <a:t>10:20 – 12:00		Comment Resolution</a:t>
            </a:r>
          </a:p>
          <a:p>
            <a:r>
              <a:rPr lang="en-US" dirty="0"/>
              <a:t>12:00 – 13:00		Lunch Break</a:t>
            </a:r>
          </a:p>
          <a:p>
            <a:r>
              <a:rPr lang="en-US" dirty="0"/>
              <a:t>13:00 – 15:15		Comment Resolution</a:t>
            </a:r>
          </a:p>
          <a:p>
            <a:r>
              <a:rPr lang="en-US" dirty="0"/>
              <a:t>15:15 – 15:45		Break</a:t>
            </a:r>
          </a:p>
          <a:p>
            <a:r>
              <a:rPr lang="en-US" dirty="0"/>
              <a:t>15:45 – 18:00		Comment Resolution</a:t>
            </a:r>
          </a:p>
        </p:txBody>
      </p:sp>
      <p:sp>
        <p:nvSpPr>
          <p:cNvPr id="4" name="Slide Number Placeholder 3">
            <a:extLst>
              <a:ext uri="{FF2B5EF4-FFF2-40B4-BE49-F238E27FC236}">
                <a16:creationId xmlns:a16="http://schemas.microsoft.com/office/drawing/2014/main" id="{CECC6C7C-807F-8445-A3FF-9BA1A8AC9F9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2F087D8-C2F1-8743-AC67-C70F360711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955D85-B0A4-AF49-BEC6-C091B6DDA35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74404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spreadsheet (v2).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graphicFrame>
        <p:nvGraphicFramePr>
          <p:cNvPr id="8" name="Object 7">
            <a:extLst>
              <a:ext uri="{FF2B5EF4-FFF2-40B4-BE49-F238E27FC236}">
                <a16:creationId xmlns:a16="http://schemas.microsoft.com/office/drawing/2014/main" id="{AC5783D8-1139-7843-B8EE-B04D5861B0A7}"/>
              </a:ext>
            </a:extLst>
          </p:cNvPr>
          <p:cNvGraphicFramePr>
            <a:graphicFrameLocks noChangeAspect="1"/>
          </p:cNvGraphicFramePr>
          <p:nvPr>
            <p:extLst>
              <p:ext uri="{D42A27DB-BD31-4B8C-83A1-F6EECF244321}">
                <p14:modId xmlns:p14="http://schemas.microsoft.com/office/powerpoint/2010/main" val="1915079073"/>
              </p:ext>
            </p:extLst>
          </p:nvPr>
        </p:nvGraphicFramePr>
        <p:xfrm>
          <a:off x="4089400" y="3124200"/>
          <a:ext cx="2895600" cy="1828800"/>
        </p:xfrm>
        <a:graphic>
          <a:graphicData uri="http://schemas.openxmlformats.org/presentationml/2006/ole">
            <mc:AlternateContent xmlns:mc="http://schemas.openxmlformats.org/markup-compatibility/2006">
              <mc:Choice xmlns:v="urn:schemas-microsoft-com:vml" Requires="v">
                <p:oleObj spid="_x0000_s4132"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4089400" y="3124200"/>
                        <a:ext cx="2895600" cy="18288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E0964-AFED-8149-A7F4-4B8B495E1910}"/>
              </a:ext>
            </a:extLst>
          </p:cNvPr>
          <p:cNvSpPr>
            <a:spLocks noGrp="1"/>
          </p:cNvSpPr>
          <p:nvPr>
            <p:ph type="title"/>
          </p:nvPr>
        </p:nvSpPr>
        <p:spPr/>
        <p:txBody>
          <a:bodyPr/>
          <a:lstStyle/>
          <a:p>
            <a:r>
              <a:rPr lang="en-US" dirty="0"/>
              <a:t>11-19/0605 (Po-Kai Huang)</a:t>
            </a:r>
          </a:p>
        </p:txBody>
      </p:sp>
      <p:sp>
        <p:nvSpPr>
          <p:cNvPr id="3" name="Content Placeholder 2">
            <a:extLst>
              <a:ext uri="{FF2B5EF4-FFF2-40B4-BE49-F238E27FC236}">
                <a16:creationId xmlns:a16="http://schemas.microsoft.com/office/drawing/2014/main" id="{2C5AF6A8-02C9-FA4E-8823-96C2D0A4EC12}"/>
              </a:ext>
            </a:extLst>
          </p:cNvPr>
          <p:cNvSpPr>
            <a:spLocks noGrp="1"/>
          </p:cNvSpPr>
          <p:nvPr>
            <p:ph idx="1"/>
          </p:nvPr>
        </p:nvSpPr>
        <p:spPr/>
        <p:txBody>
          <a:bodyPr/>
          <a:lstStyle/>
          <a:p>
            <a:r>
              <a:rPr lang="en-US" dirty="0"/>
              <a:t>Do you accept resolutions to CIDs </a:t>
            </a:r>
            <a:r>
              <a:rPr lang="en-GB" dirty="0"/>
              <a:t>20540, 20548</a:t>
            </a:r>
            <a:r>
              <a:rPr lang="en-US" dirty="0"/>
              <a:t> in doc 11-19/0605r0?</a:t>
            </a:r>
          </a:p>
          <a:p>
            <a:endParaRPr lang="en-US" dirty="0"/>
          </a:p>
          <a:p>
            <a:pPr>
              <a:buFont typeface="Wingdings" pitchFamily="2" charset="2"/>
              <a:buChar char="à"/>
            </a:pPr>
            <a:r>
              <a:rPr lang="en-US" dirty="0">
                <a:sym typeface="Wingdings" pitchFamily="2" charset="2"/>
              </a:rPr>
              <a:t>New resolutions to approved CIDs.</a:t>
            </a:r>
          </a:p>
          <a:p>
            <a:pPr>
              <a:buFont typeface="Wingdings" pitchFamily="2" charset="2"/>
              <a:buChar char="à"/>
            </a:pPr>
            <a:endParaRPr lang="en-US" dirty="0">
              <a:sym typeface="Wingdings" pitchFamily="2" charset="2"/>
            </a:endParaRPr>
          </a:p>
          <a:p>
            <a:pPr marL="0" indent="0"/>
            <a:r>
              <a:rPr lang="en-US" dirty="0">
                <a:sym typeface="Wingdings" pitchFamily="2" charset="2"/>
              </a:rPr>
              <a:t>No objection to the resolutions</a:t>
            </a:r>
          </a:p>
          <a:p>
            <a:pPr>
              <a:buFont typeface="Wingdings" pitchFamily="2" charset="2"/>
              <a:buChar char="à"/>
            </a:pPr>
            <a:endParaRPr lang="en-US" dirty="0">
              <a:sym typeface="Wingdings" pitchFamily="2" charset="2"/>
            </a:endParaRPr>
          </a:p>
          <a:p>
            <a:pPr marL="0" indent="0"/>
            <a:endParaRPr lang="en-CA" dirty="0"/>
          </a:p>
        </p:txBody>
      </p:sp>
      <p:sp>
        <p:nvSpPr>
          <p:cNvPr id="4" name="Slide Number Placeholder 3">
            <a:extLst>
              <a:ext uri="{FF2B5EF4-FFF2-40B4-BE49-F238E27FC236}">
                <a16:creationId xmlns:a16="http://schemas.microsoft.com/office/drawing/2014/main" id="{6530C126-7BDF-DA4E-ABC8-73336042E17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62BAA5-3E55-B549-9789-8D662F360CC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5D6AB01-25E1-444F-9CD9-124A98F3B3E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811102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486E-60A2-DC4C-A3DA-4D5819B77BB4}"/>
              </a:ext>
            </a:extLst>
          </p:cNvPr>
          <p:cNvSpPr>
            <a:spLocks noGrp="1"/>
          </p:cNvSpPr>
          <p:nvPr>
            <p:ph type="title"/>
          </p:nvPr>
        </p:nvSpPr>
        <p:spPr/>
        <p:txBody>
          <a:bodyPr/>
          <a:lstStyle/>
          <a:p>
            <a:r>
              <a:rPr lang="en-US" dirty="0"/>
              <a:t>11-19/0753 (Po-Kai Huang)</a:t>
            </a:r>
          </a:p>
        </p:txBody>
      </p:sp>
      <p:sp>
        <p:nvSpPr>
          <p:cNvPr id="3" name="Content Placeholder 2">
            <a:extLst>
              <a:ext uri="{FF2B5EF4-FFF2-40B4-BE49-F238E27FC236}">
                <a16:creationId xmlns:a16="http://schemas.microsoft.com/office/drawing/2014/main" id="{1D2C3289-F4F1-1F40-8700-52BE3DDC0E25}"/>
              </a:ext>
            </a:extLst>
          </p:cNvPr>
          <p:cNvSpPr>
            <a:spLocks noGrp="1"/>
          </p:cNvSpPr>
          <p:nvPr>
            <p:ph idx="1"/>
          </p:nvPr>
        </p:nvSpPr>
        <p:spPr/>
        <p:txBody>
          <a:bodyPr/>
          <a:lstStyle/>
          <a:p>
            <a:r>
              <a:rPr lang="en-US" dirty="0"/>
              <a:t>Do you accept draft text in doc 11-19/0753r1?</a:t>
            </a:r>
          </a:p>
          <a:p>
            <a:endParaRPr lang="en-US" dirty="0"/>
          </a:p>
          <a:p>
            <a:r>
              <a:rPr lang="en-US" dirty="0"/>
              <a:t>No objection.</a:t>
            </a:r>
          </a:p>
        </p:txBody>
      </p:sp>
      <p:sp>
        <p:nvSpPr>
          <p:cNvPr id="4" name="Slide Number Placeholder 3">
            <a:extLst>
              <a:ext uri="{FF2B5EF4-FFF2-40B4-BE49-F238E27FC236}">
                <a16:creationId xmlns:a16="http://schemas.microsoft.com/office/drawing/2014/main" id="{9E769035-BB66-D74A-9B4A-4EE4250AE98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150E83D-5E15-0748-81E1-1F6F5E41ACF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0D69A7B-438D-1145-A1BC-570BE0A3A6F9}"/>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216638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9A07-5F09-8047-9293-D727A0C38184}"/>
              </a:ext>
            </a:extLst>
          </p:cNvPr>
          <p:cNvSpPr>
            <a:spLocks noGrp="1"/>
          </p:cNvSpPr>
          <p:nvPr>
            <p:ph type="title"/>
          </p:nvPr>
        </p:nvSpPr>
        <p:spPr/>
        <p:txBody>
          <a:bodyPr/>
          <a:lstStyle/>
          <a:p>
            <a:r>
              <a:rPr lang="en-US" dirty="0"/>
              <a:t>11-19/0604 (Po-Kai Huang)</a:t>
            </a:r>
          </a:p>
        </p:txBody>
      </p:sp>
      <p:sp>
        <p:nvSpPr>
          <p:cNvPr id="3" name="Content Placeholder 2">
            <a:extLst>
              <a:ext uri="{FF2B5EF4-FFF2-40B4-BE49-F238E27FC236}">
                <a16:creationId xmlns:a16="http://schemas.microsoft.com/office/drawing/2014/main" id="{8FC7E689-8B7B-584C-8404-66FC496302A7}"/>
              </a:ext>
            </a:extLst>
          </p:cNvPr>
          <p:cNvSpPr>
            <a:spLocks noGrp="1"/>
          </p:cNvSpPr>
          <p:nvPr>
            <p:ph idx="1"/>
          </p:nvPr>
        </p:nvSpPr>
        <p:spPr/>
        <p:txBody>
          <a:bodyPr/>
          <a:lstStyle/>
          <a:p>
            <a:r>
              <a:rPr lang="en-US" dirty="0"/>
              <a:t>Do you accept resolutions to CIDs </a:t>
            </a:r>
            <a:r>
              <a:rPr lang="en-GB" dirty="0">
                <a:solidFill>
                  <a:srgbClr val="FF0000"/>
                </a:solidFill>
              </a:rPr>
              <a:t>20308</a:t>
            </a:r>
            <a:r>
              <a:rPr lang="en-GB" dirty="0"/>
              <a:t>, 20386, 20387, 20722, 20796, 20848, 21022, 21474, 21487</a:t>
            </a:r>
            <a:r>
              <a:rPr lang="en-US" dirty="0"/>
              <a:t> in doc 11-19/0604r1?</a:t>
            </a:r>
          </a:p>
          <a:p>
            <a:endParaRPr lang="en-US" dirty="0"/>
          </a:p>
          <a:p>
            <a:r>
              <a:rPr lang="en-US" dirty="0"/>
              <a:t>Deferred – needs offline discussion</a:t>
            </a:r>
            <a:endParaRPr lang="en-CA" dirty="0"/>
          </a:p>
        </p:txBody>
      </p:sp>
      <p:sp>
        <p:nvSpPr>
          <p:cNvPr id="4" name="Slide Number Placeholder 3">
            <a:extLst>
              <a:ext uri="{FF2B5EF4-FFF2-40B4-BE49-F238E27FC236}">
                <a16:creationId xmlns:a16="http://schemas.microsoft.com/office/drawing/2014/main" id="{D466A6A9-B01E-434A-AEFB-B91EE4D4F09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9181643-AE74-BD4E-AC6F-E95377C853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847D81-D3D7-CB41-BD25-554CE9CE7C3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318347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9E8A2-7AA7-704C-92B2-16F610833403}"/>
              </a:ext>
            </a:extLst>
          </p:cNvPr>
          <p:cNvSpPr>
            <a:spLocks noGrp="1"/>
          </p:cNvSpPr>
          <p:nvPr>
            <p:ph type="title"/>
          </p:nvPr>
        </p:nvSpPr>
        <p:spPr/>
        <p:txBody>
          <a:bodyPr/>
          <a:lstStyle/>
          <a:p>
            <a:r>
              <a:rPr lang="en-US" dirty="0"/>
              <a:t>11-19/0413 (Laurent </a:t>
            </a:r>
            <a:r>
              <a:rPr lang="en-US" dirty="0" err="1"/>
              <a:t>Cariou</a:t>
            </a:r>
            <a:r>
              <a:rPr lang="en-US" dirty="0"/>
              <a:t>)</a:t>
            </a:r>
          </a:p>
        </p:txBody>
      </p:sp>
      <p:sp>
        <p:nvSpPr>
          <p:cNvPr id="3" name="Content Placeholder 2">
            <a:extLst>
              <a:ext uri="{FF2B5EF4-FFF2-40B4-BE49-F238E27FC236}">
                <a16:creationId xmlns:a16="http://schemas.microsoft.com/office/drawing/2014/main" id="{030B29C1-C660-C347-8126-9C99E65829B0}"/>
              </a:ext>
            </a:extLst>
          </p:cNvPr>
          <p:cNvSpPr>
            <a:spLocks noGrp="1"/>
          </p:cNvSpPr>
          <p:nvPr>
            <p:ph idx="1"/>
          </p:nvPr>
        </p:nvSpPr>
        <p:spPr/>
        <p:txBody>
          <a:bodyPr/>
          <a:lstStyle/>
          <a:p>
            <a:r>
              <a:rPr lang="en-US" dirty="0"/>
              <a:t>Do you accept resolutions to CIDs </a:t>
            </a:r>
            <a:r>
              <a:rPr lang="en-GB" strike="sngStrike" dirty="0">
                <a:solidFill>
                  <a:srgbClr val="FF0000"/>
                </a:solidFill>
              </a:rPr>
              <a:t>20175</a:t>
            </a:r>
            <a:r>
              <a:rPr lang="en-GB" dirty="0"/>
              <a:t>, 20312, 20313, 20398, 20595, </a:t>
            </a:r>
            <a:r>
              <a:rPr lang="en-GB" dirty="0">
                <a:solidFill>
                  <a:srgbClr val="FF0000"/>
                </a:solidFill>
              </a:rPr>
              <a:t>20596</a:t>
            </a:r>
            <a:r>
              <a:rPr lang="en-GB" dirty="0"/>
              <a:t>, 20603, 20604, 20622, </a:t>
            </a:r>
            <a:r>
              <a:rPr lang="en-GB" dirty="0">
                <a:solidFill>
                  <a:srgbClr val="FF0000"/>
                </a:solidFill>
              </a:rPr>
              <a:t>20623</a:t>
            </a:r>
            <a:r>
              <a:rPr lang="en-GB" dirty="0"/>
              <a:t>, 20624, 20625, 20661, 20662, 20676, 20811, 21128, </a:t>
            </a:r>
            <a:r>
              <a:rPr lang="en-GB" dirty="0">
                <a:solidFill>
                  <a:srgbClr val="FF0000"/>
                </a:solidFill>
              </a:rPr>
              <a:t>21143</a:t>
            </a:r>
            <a:r>
              <a:rPr lang="en-GB" dirty="0"/>
              <a:t>, 21414, </a:t>
            </a:r>
            <a:r>
              <a:rPr lang="en-GB" dirty="0">
                <a:solidFill>
                  <a:srgbClr val="FF0000"/>
                </a:solidFill>
              </a:rPr>
              <a:t>21443</a:t>
            </a:r>
            <a:r>
              <a:rPr lang="en-GB" dirty="0"/>
              <a:t>, </a:t>
            </a:r>
            <a:r>
              <a:rPr lang="en-GB" strike="sngStrike" dirty="0">
                <a:solidFill>
                  <a:srgbClr val="FF0000"/>
                </a:solidFill>
              </a:rPr>
              <a:t>21586</a:t>
            </a:r>
            <a:r>
              <a:rPr lang="en-GB" dirty="0"/>
              <a:t>, 21617 in doc 11-19/0413r2?</a:t>
            </a:r>
            <a:r>
              <a:rPr lang="en-CA" dirty="0"/>
              <a:t> </a:t>
            </a:r>
          </a:p>
          <a:p>
            <a:endParaRPr lang="en-CA" dirty="0"/>
          </a:p>
          <a:p>
            <a:r>
              <a:rPr lang="en-CA" dirty="0"/>
              <a:t>No objection to resolutions of CIDs written in black.</a:t>
            </a:r>
          </a:p>
          <a:p>
            <a:endParaRPr lang="en-CA" dirty="0"/>
          </a:p>
          <a:p>
            <a:endParaRPr lang="en-US" dirty="0"/>
          </a:p>
        </p:txBody>
      </p:sp>
      <p:sp>
        <p:nvSpPr>
          <p:cNvPr id="4" name="Slide Number Placeholder 3">
            <a:extLst>
              <a:ext uri="{FF2B5EF4-FFF2-40B4-BE49-F238E27FC236}">
                <a16:creationId xmlns:a16="http://schemas.microsoft.com/office/drawing/2014/main" id="{F17B585F-0E15-C445-88F5-D8C90AEB680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0327F0D-400B-0D47-8D1F-2D7F70BD11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9DDC8B-A9BF-CB47-9E0F-741F2AFE1AE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47122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San Diego</a:t>
            </a:r>
            <a:r>
              <a:rPr lang="en-US" altLang="en-US" sz="4000" dirty="0">
                <a:latin typeface="Arial" panose="020B0604020202020204" pitchFamily="34" charset="0"/>
              </a:rPr>
              <a:t>, California</a:t>
            </a:r>
          </a:p>
          <a:p>
            <a:pPr algn="ctr">
              <a:lnSpc>
                <a:spcPct val="90000"/>
              </a:lnSpc>
              <a:buFontTx/>
              <a:buNone/>
            </a:pPr>
            <a:r>
              <a:rPr lang="en-US" altLang="en-US" sz="4000" dirty="0">
                <a:latin typeface="Arial" panose="020B0604020202020204" pitchFamily="34" charset="0"/>
              </a:rPr>
              <a:t>May 8-10 ,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B6D5-B861-4448-9F3B-04E7082F5523}"/>
              </a:ext>
            </a:extLst>
          </p:cNvPr>
          <p:cNvSpPr>
            <a:spLocks noGrp="1"/>
          </p:cNvSpPr>
          <p:nvPr>
            <p:ph type="title"/>
          </p:nvPr>
        </p:nvSpPr>
        <p:spPr/>
        <p:txBody>
          <a:bodyPr/>
          <a:lstStyle/>
          <a:p>
            <a:r>
              <a:rPr lang="en-US" dirty="0"/>
              <a:t>11-19/0508 (Abhishek </a:t>
            </a:r>
            <a:r>
              <a:rPr lang="en-US" dirty="0" err="1"/>
              <a:t>Patil</a:t>
            </a:r>
            <a:r>
              <a:rPr lang="en-US" dirty="0"/>
              <a:t>)</a:t>
            </a:r>
          </a:p>
        </p:txBody>
      </p:sp>
      <p:sp>
        <p:nvSpPr>
          <p:cNvPr id="3" name="Content Placeholder 2">
            <a:extLst>
              <a:ext uri="{FF2B5EF4-FFF2-40B4-BE49-F238E27FC236}">
                <a16:creationId xmlns:a16="http://schemas.microsoft.com/office/drawing/2014/main" id="{08343185-32B2-F440-96BA-51D03857CE5E}"/>
              </a:ext>
            </a:extLst>
          </p:cNvPr>
          <p:cNvSpPr>
            <a:spLocks noGrp="1"/>
          </p:cNvSpPr>
          <p:nvPr>
            <p:ph idx="1"/>
          </p:nvPr>
        </p:nvSpPr>
        <p:spPr/>
        <p:txBody>
          <a:bodyPr/>
          <a:lstStyle/>
          <a:p>
            <a:r>
              <a:rPr lang="en-US" dirty="0"/>
              <a:t>Do you accept resolutions to CIDs 20054, 21196, </a:t>
            </a:r>
            <a:r>
              <a:rPr lang="en-US" dirty="0">
                <a:solidFill>
                  <a:srgbClr val="FF0000"/>
                </a:solidFill>
              </a:rPr>
              <a:t>21169</a:t>
            </a:r>
            <a:r>
              <a:rPr lang="en-US" dirty="0"/>
              <a:t>, 20542, 21549, 20663, 20055, 21548, 21114, </a:t>
            </a:r>
            <a:r>
              <a:rPr lang="en-US" dirty="0">
                <a:solidFill>
                  <a:srgbClr val="FF0000"/>
                </a:solidFill>
              </a:rPr>
              <a:t>20192</a:t>
            </a:r>
            <a:r>
              <a:rPr lang="en-US" dirty="0"/>
              <a:t>, </a:t>
            </a:r>
            <a:r>
              <a:rPr lang="en-US" dirty="0">
                <a:solidFill>
                  <a:srgbClr val="FF0000"/>
                </a:solidFill>
              </a:rPr>
              <a:t>21603</a:t>
            </a:r>
            <a:r>
              <a:rPr lang="en-US" dirty="0"/>
              <a:t>, 20056, 21130, 21144, 21145, </a:t>
            </a:r>
            <a:r>
              <a:rPr lang="en-US" dirty="0">
                <a:solidFill>
                  <a:srgbClr val="FF0000"/>
                </a:solidFill>
              </a:rPr>
              <a:t>21197</a:t>
            </a:r>
            <a:r>
              <a:rPr lang="en-US" dirty="0"/>
              <a:t>, 21133, 20052, 20065, 20066, 20067, 20068, 20058, 20059, 20578  in doc 11-19/0508r2?</a:t>
            </a:r>
          </a:p>
          <a:p>
            <a:r>
              <a:rPr lang="en-US" dirty="0"/>
              <a:t>Discussion continued on Thursday AM.</a:t>
            </a:r>
          </a:p>
          <a:p>
            <a:r>
              <a:rPr lang="en-US" dirty="0"/>
              <a:t>Resolutions to CIDs written in black were accepted with unanimous consent</a:t>
            </a:r>
          </a:p>
          <a:p>
            <a:endParaRPr lang="en-US" dirty="0"/>
          </a:p>
          <a:p>
            <a:endParaRPr lang="en-CA" dirty="0"/>
          </a:p>
        </p:txBody>
      </p:sp>
      <p:sp>
        <p:nvSpPr>
          <p:cNvPr id="4" name="Slide Number Placeholder 3">
            <a:extLst>
              <a:ext uri="{FF2B5EF4-FFF2-40B4-BE49-F238E27FC236}">
                <a16:creationId xmlns:a16="http://schemas.microsoft.com/office/drawing/2014/main" id="{E2CFFCDC-3B35-554B-BC9F-7A94C0C9CE6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AD8C98D-40F5-0242-9E75-742736C34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8EC1B-B7EB-054D-B84E-34830B2D465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514439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F60A4-0EEB-6249-B12B-40D7CA85775D}"/>
              </a:ext>
            </a:extLst>
          </p:cNvPr>
          <p:cNvSpPr>
            <a:spLocks noGrp="1"/>
          </p:cNvSpPr>
          <p:nvPr>
            <p:ph type="title"/>
          </p:nvPr>
        </p:nvSpPr>
        <p:spPr/>
        <p:txBody>
          <a:bodyPr/>
          <a:lstStyle/>
          <a:p>
            <a:r>
              <a:rPr lang="en-US" dirty="0"/>
              <a:t>SP on CID 21169 – 11-19/0508</a:t>
            </a:r>
          </a:p>
        </p:txBody>
      </p:sp>
      <p:sp>
        <p:nvSpPr>
          <p:cNvPr id="3" name="Content Placeholder 2">
            <a:extLst>
              <a:ext uri="{FF2B5EF4-FFF2-40B4-BE49-F238E27FC236}">
                <a16:creationId xmlns:a16="http://schemas.microsoft.com/office/drawing/2014/main" id="{60D2456B-C6FC-F147-8502-8973263212EC}"/>
              </a:ext>
            </a:extLst>
          </p:cNvPr>
          <p:cNvSpPr>
            <a:spLocks noGrp="1"/>
          </p:cNvSpPr>
          <p:nvPr>
            <p:ph idx="1"/>
          </p:nvPr>
        </p:nvSpPr>
        <p:spPr/>
        <p:txBody>
          <a:bodyPr/>
          <a:lstStyle/>
          <a:p>
            <a:r>
              <a:rPr lang="en-US" dirty="0"/>
              <a:t>Do you accept “Rejected” as the resolution to CID 21169. The reason for rejection is given in 11-19/0508r2?</a:t>
            </a:r>
          </a:p>
          <a:p>
            <a:endParaRPr lang="en-US" dirty="0"/>
          </a:p>
          <a:p>
            <a:r>
              <a:rPr lang="en-US" dirty="0"/>
              <a:t>Y/N/A: 10/7/2</a:t>
            </a:r>
          </a:p>
          <a:p>
            <a:r>
              <a:rPr lang="en-US" dirty="0"/>
              <a:t>More discussion is needed</a:t>
            </a:r>
          </a:p>
        </p:txBody>
      </p:sp>
      <p:sp>
        <p:nvSpPr>
          <p:cNvPr id="4" name="Slide Number Placeholder 3">
            <a:extLst>
              <a:ext uri="{FF2B5EF4-FFF2-40B4-BE49-F238E27FC236}">
                <a16:creationId xmlns:a16="http://schemas.microsoft.com/office/drawing/2014/main" id="{C2DEC294-BB50-0645-881C-75787335B30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6E0D5C8-3B79-2244-B623-CBDA45840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279A30C-DC1E-AF4F-B3AB-B884AC442C3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134801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May 09,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A3226-680A-8444-84D1-D9311CA7171E}"/>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567712F7-0592-1D4F-8905-CC27259D7E55}"/>
              </a:ext>
            </a:extLst>
          </p:cNvPr>
          <p:cNvSpPr>
            <a:spLocks noGrp="1"/>
          </p:cNvSpPr>
          <p:nvPr>
            <p:ph idx="1"/>
          </p:nvPr>
        </p:nvSpPr>
        <p:spPr/>
        <p:txBody>
          <a:bodyPr/>
          <a:lstStyle/>
          <a:p>
            <a:r>
              <a:rPr lang="en-US" dirty="0"/>
              <a:t>09:00 – 			call meeting to order and IPR Reminder</a:t>
            </a:r>
          </a:p>
          <a:p>
            <a:r>
              <a:rPr lang="en-US" dirty="0"/>
              <a:t>09:00 – 10:15		Comment Resolution</a:t>
            </a:r>
          </a:p>
          <a:p>
            <a:r>
              <a:rPr lang="en-US" dirty="0"/>
              <a:t>10:15 – 10:30		Break</a:t>
            </a:r>
          </a:p>
          <a:p>
            <a:r>
              <a:rPr lang="en-US" dirty="0"/>
              <a:t>10:30 – 12:00		Comment Resolution</a:t>
            </a:r>
          </a:p>
          <a:p>
            <a:r>
              <a:rPr lang="en-US" dirty="0"/>
              <a:t>12:00 – 13:00		Lunch Break</a:t>
            </a:r>
          </a:p>
          <a:p>
            <a:r>
              <a:rPr lang="en-US" dirty="0"/>
              <a:t>13:00 – 15:15		Comment Resolution</a:t>
            </a:r>
          </a:p>
          <a:p>
            <a:r>
              <a:rPr lang="en-US" dirty="0"/>
              <a:t>15:15 – 15:45		Break</a:t>
            </a:r>
          </a:p>
          <a:p>
            <a:r>
              <a:rPr lang="en-US" dirty="0"/>
              <a:t>15:45 – 18:00		Comment Resolution</a:t>
            </a:r>
          </a:p>
        </p:txBody>
      </p:sp>
      <p:sp>
        <p:nvSpPr>
          <p:cNvPr id="4" name="Slide Number Placeholder 3">
            <a:extLst>
              <a:ext uri="{FF2B5EF4-FFF2-40B4-BE49-F238E27FC236}">
                <a16:creationId xmlns:a16="http://schemas.microsoft.com/office/drawing/2014/main" id="{596F949F-FBB0-424B-8921-A54F14C88E2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2D36DA6-63EB-2645-B55E-49464EC86A0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484DCEC-AB14-1C46-B6AD-126711869CC4}"/>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52956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239-FDB7-B14C-9E57-38C12A7E3293}"/>
              </a:ext>
            </a:extLst>
          </p:cNvPr>
          <p:cNvSpPr>
            <a:spLocks noGrp="1"/>
          </p:cNvSpPr>
          <p:nvPr>
            <p:ph type="title"/>
          </p:nvPr>
        </p:nvSpPr>
        <p:spPr/>
        <p:txBody>
          <a:bodyPr/>
          <a:lstStyle/>
          <a:p>
            <a:r>
              <a:rPr lang="en-US" dirty="0"/>
              <a:t>11-19/0506 (Abhishek </a:t>
            </a:r>
            <a:r>
              <a:rPr lang="en-US" dirty="0" err="1"/>
              <a:t>Patil</a:t>
            </a:r>
            <a:r>
              <a:rPr lang="en-US" dirty="0"/>
              <a:t>)</a:t>
            </a:r>
          </a:p>
        </p:txBody>
      </p:sp>
      <p:sp>
        <p:nvSpPr>
          <p:cNvPr id="3" name="Content Placeholder 2">
            <a:extLst>
              <a:ext uri="{FF2B5EF4-FFF2-40B4-BE49-F238E27FC236}">
                <a16:creationId xmlns:a16="http://schemas.microsoft.com/office/drawing/2014/main" id="{F2C32484-6EFF-004C-8CB4-1B6D706C8256}"/>
              </a:ext>
            </a:extLst>
          </p:cNvPr>
          <p:cNvSpPr>
            <a:spLocks noGrp="1"/>
          </p:cNvSpPr>
          <p:nvPr>
            <p:ph idx="1"/>
          </p:nvPr>
        </p:nvSpPr>
        <p:spPr/>
        <p:txBody>
          <a:bodyPr/>
          <a:lstStyle/>
          <a:p>
            <a:r>
              <a:rPr lang="en-US" dirty="0"/>
              <a:t>Do you accept resolution to CIDs 20249, 20880, 20455, 20018, </a:t>
            </a:r>
            <a:r>
              <a:rPr lang="en-US" dirty="0">
                <a:solidFill>
                  <a:srgbClr val="FF0000"/>
                </a:solidFill>
              </a:rPr>
              <a:t>20021</a:t>
            </a:r>
            <a:r>
              <a:rPr lang="en-US" dirty="0"/>
              <a:t>, 20438, 21127, 20439, 21075, 21076, 20069, 20071, 20582, 20315, 20933 in doc 11-19/0506r1?</a:t>
            </a:r>
          </a:p>
          <a:p>
            <a:endParaRPr lang="en-US" dirty="0"/>
          </a:p>
          <a:p>
            <a:r>
              <a:rPr lang="en-US"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3FDEB863-01AD-D849-8CB3-B29A11E7243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ECE6E98-1579-AA4C-AD71-22EE900EAD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A44D4B1-6A6E-C343-AD09-BBD35C248F3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275425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63331-F6AC-F54D-9249-239AC0825E98}"/>
              </a:ext>
            </a:extLst>
          </p:cNvPr>
          <p:cNvSpPr>
            <a:spLocks noGrp="1"/>
          </p:cNvSpPr>
          <p:nvPr>
            <p:ph type="title"/>
          </p:nvPr>
        </p:nvSpPr>
        <p:spPr/>
        <p:txBody>
          <a:bodyPr/>
          <a:lstStyle/>
          <a:p>
            <a:r>
              <a:rPr lang="en-US" dirty="0"/>
              <a:t>11-19/0785 (Ming Gan)</a:t>
            </a:r>
          </a:p>
        </p:txBody>
      </p:sp>
      <p:sp>
        <p:nvSpPr>
          <p:cNvPr id="3" name="Content Placeholder 2">
            <a:extLst>
              <a:ext uri="{FF2B5EF4-FFF2-40B4-BE49-F238E27FC236}">
                <a16:creationId xmlns:a16="http://schemas.microsoft.com/office/drawing/2014/main" id="{D397F470-511F-5248-B498-FB83D45D1697}"/>
              </a:ext>
            </a:extLst>
          </p:cNvPr>
          <p:cNvSpPr>
            <a:spLocks noGrp="1"/>
          </p:cNvSpPr>
          <p:nvPr>
            <p:ph idx="1"/>
          </p:nvPr>
        </p:nvSpPr>
        <p:spPr/>
        <p:txBody>
          <a:bodyPr/>
          <a:lstStyle/>
          <a:p>
            <a:r>
              <a:rPr lang="en-US" dirty="0"/>
              <a:t>Do you accept resolutions to CIDs </a:t>
            </a:r>
            <a:r>
              <a:rPr lang="en-GB" dirty="0"/>
              <a:t>20010 20011 </a:t>
            </a:r>
            <a:r>
              <a:rPr lang="en-GB" dirty="0">
                <a:solidFill>
                  <a:srgbClr val="FF0000"/>
                </a:solidFill>
              </a:rPr>
              <a:t>20107</a:t>
            </a:r>
            <a:r>
              <a:rPr lang="en-GB" dirty="0"/>
              <a:t> 20108 20116 20494 20643 </a:t>
            </a:r>
            <a:r>
              <a:rPr lang="en-GB" strike="sngStrike" dirty="0"/>
              <a:t>21287</a:t>
            </a:r>
            <a:r>
              <a:rPr lang="en-GB" dirty="0"/>
              <a:t> in doc 11-19/0745r0?</a:t>
            </a:r>
          </a:p>
          <a:p>
            <a:endParaRPr lang="en-GB" dirty="0"/>
          </a:p>
          <a:p>
            <a:r>
              <a:rPr lang="en-GB" dirty="0"/>
              <a:t>Resolutions to CIDs written ion black were approved with unanimous consent.</a:t>
            </a:r>
          </a:p>
          <a:p>
            <a:endParaRPr lang="en-GB" dirty="0"/>
          </a:p>
          <a:p>
            <a:r>
              <a:rPr lang="en-GB" dirty="0"/>
              <a:t>CID 21287 is transferred to Abhishek</a:t>
            </a:r>
            <a:endParaRPr lang="en-US" dirty="0"/>
          </a:p>
        </p:txBody>
      </p:sp>
      <p:sp>
        <p:nvSpPr>
          <p:cNvPr id="4" name="Slide Number Placeholder 3">
            <a:extLst>
              <a:ext uri="{FF2B5EF4-FFF2-40B4-BE49-F238E27FC236}">
                <a16:creationId xmlns:a16="http://schemas.microsoft.com/office/drawing/2014/main" id="{A3CC82D0-5751-2044-8432-FD9E9109DE0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B9B5CF95-3DCF-BC42-8890-F161CA4563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D41A71-7C84-8547-A0F8-16F1971B733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824936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324A-9DFA-7C40-936B-E171ED5304BA}"/>
              </a:ext>
            </a:extLst>
          </p:cNvPr>
          <p:cNvSpPr>
            <a:spLocks noGrp="1"/>
          </p:cNvSpPr>
          <p:nvPr>
            <p:ph type="title"/>
          </p:nvPr>
        </p:nvSpPr>
        <p:spPr/>
        <p:txBody>
          <a:bodyPr/>
          <a:lstStyle/>
          <a:p>
            <a:r>
              <a:rPr lang="en-US" dirty="0"/>
              <a:t>11-19/0737 (</a:t>
            </a:r>
            <a:r>
              <a:rPr lang="en-US" dirty="0" err="1"/>
              <a:t>Liwen</a:t>
            </a:r>
            <a:r>
              <a:rPr lang="en-US" dirty="0"/>
              <a:t> Chu)</a:t>
            </a:r>
          </a:p>
        </p:txBody>
      </p:sp>
      <p:sp>
        <p:nvSpPr>
          <p:cNvPr id="3" name="Content Placeholder 2">
            <a:extLst>
              <a:ext uri="{FF2B5EF4-FFF2-40B4-BE49-F238E27FC236}">
                <a16:creationId xmlns:a16="http://schemas.microsoft.com/office/drawing/2014/main" id="{2FF04ED2-29EE-4F4C-8A5A-3AA2DE009EC2}"/>
              </a:ext>
            </a:extLst>
          </p:cNvPr>
          <p:cNvSpPr>
            <a:spLocks noGrp="1"/>
          </p:cNvSpPr>
          <p:nvPr>
            <p:ph idx="1"/>
          </p:nvPr>
        </p:nvSpPr>
        <p:spPr/>
        <p:txBody>
          <a:bodyPr/>
          <a:lstStyle/>
          <a:p>
            <a:r>
              <a:rPr lang="en-US" dirty="0"/>
              <a:t>Do you accept resolutions to CIDs </a:t>
            </a:r>
            <a:r>
              <a:rPr lang="en-GB" dirty="0">
                <a:solidFill>
                  <a:srgbClr val="FF0000"/>
                </a:solidFill>
              </a:rPr>
              <a:t>20646</a:t>
            </a:r>
            <a:r>
              <a:rPr lang="en-GB" dirty="0"/>
              <a:t>, 20807</a:t>
            </a:r>
            <a:r>
              <a:rPr lang="en-US" dirty="0"/>
              <a:t> in doc 11-19/0737r1?</a:t>
            </a:r>
          </a:p>
          <a:p>
            <a:endParaRPr lang="en-US" dirty="0"/>
          </a:p>
          <a:p>
            <a:r>
              <a:rPr lang="en-US" dirty="0"/>
              <a:t>Resolution to CID 20807 was accepted with unanimous consent.</a:t>
            </a:r>
            <a:endParaRPr lang="en-CA" dirty="0"/>
          </a:p>
        </p:txBody>
      </p:sp>
      <p:sp>
        <p:nvSpPr>
          <p:cNvPr id="4" name="Slide Number Placeholder 3">
            <a:extLst>
              <a:ext uri="{FF2B5EF4-FFF2-40B4-BE49-F238E27FC236}">
                <a16:creationId xmlns:a16="http://schemas.microsoft.com/office/drawing/2014/main" id="{E8A63CCD-5E94-3C4E-850A-6B7D4742F759}"/>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805A0E4-7A43-0F4A-BE84-C79A6B1BF4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45EFF0-DD45-6F4D-8C39-20400971FC1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590377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E370F-DB0C-C24A-B678-276A2CA4D88F}"/>
              </a:ext>
            </a:extLst>
          </p:cNvPr>
          <p:cNvSpPr>
            <a:spLocks noGrp="1"/>
          </p:cNvSpPr>
          <p:nvPr>
            <p:ph type="title"/>
          </p:nvPr>
        </p:nvSpPr>
        <p:spPr/>
        <p:txBody>
          <a:bodyPr/>
          <a:lstStyle/>
          <a:p>
            <a:r>
              <a:rPr lang="en-US" dirty="0"/>
              <a:t>11-19/303 (Alfred </a:t>
            </a:r>
            <a:r>
              <a:rPr lang="en-US" dirty="0" err="1"/>
              <a:t>Asterjadhi</a:t>
            </a:r>
            <a:r>
              <a:rPr lang="en-US" dirty="0"/>
              <a:t>)</a:t>
            </a:r>
          </a:p>
        </p:txBody>
      </p:sp>
      <p:sp>
        <p:nvSpPr>
          <p:cNvPr id="3" name="Content Placeholder 2">
            <a:extLst>
              <a:ext uri="{FF2B5EF4-FFF2-40B4-BE49-F238E27FC236}">
                <a16:creationId xmlns:a16="http://schemas.microsoft.com/office/drawing/2014/main" id="{1963D281-E0F2-8D4D-916A-7228654739FF}"/>
              </a:ext>
            </a:extLst>
          </p:cNvPr>
          <p:cNvSpPr>
            <a:spLocks noGrp="1"/>
          </p:cNvSpPr>
          <p:nvPr>
            <p:ph idx="1"/>
          </p:nvPr>
        </p:nvSpPr>
        <p:spPr/>
        <p:txBody>
          <a:bodyPr/>
          <a:lstStyle/>
          <a:p>
            <a:pPr lvl="0"/>
            <a:r>
              <a:rPr lang="en-US" dirty="0"/>
              <a:t>Do you accept resolutions to CIDs </a:t>
            </a:r>
            <a:r>
              <a:rPr lang="en-GB" dirty="0"/>
              <a:t>20459, 20460, </a:t>
            </a:r>
            <a:r>
              <a:rPr lang="en-GB" dirty="0">
                <a:solidFill>
                  <a:srgbClr val="FF0000"/>
                </a:solidFill>
              </a:rPr>
              <a:t>20461</a:t>
            </a:r>
            <a:r>
              <a:rPr lang="en-GB" dirty="0"/>
              <a:t>, 20462, </a:t>
            </a:r>
            <a:r>
              <a:rPr lang="en-GB" dirty="0">
                <a:solidFill>
                  <a:srgbClr val="FF0000"/>
                </a:solidFill>
              </a:rPr>
              <a:t>20463</a:t>
            </a:r>
            <a:r>
              <a:rPr lang="en-GB" dirty="0"/>
              <a:t>, 20572, 20672, 20717, 20734, 20907,</a:t>
            </a:r>
            <a:r>
              <a:rPr lang="en-CA" dirty="0"/>
              <a:t> </a:t>
            </a:r>
            <a:r>
              <a:rPr lang="en-GB" dirty="0"/>
              <a:t>20908, 21123, 21452, </a:t>
            </a:r>
            <a:r>
              <a:rPr lang="en-GB" dirty="0">
                <a:solidFill>
                  <a:srgbClr val="FF0000"/>
                </a:solidFill>
              </a:rPr>
              <a:t>21465</a:t>
            </a:r>
            <a:r>
              <a:rPr lang="en-GB" dirty="0"/>
              <a:t>, 21453, 20532, 21346, 213447 in doc 11-19/0303r3?</a:t>
            </a:r>
          </a:p>
          <a:p>
            <a:pPr lvl="0"/>
            <a:endParaRPr lang="en-GB" dirty="0"/>
          </a:p>
          <a:p>
            <a:pPr lvl="0"/>
            <a:r>
              <a:rPr lang="en-GB" dirty="0"/>
              <a:t>Resolutions of CIDs written in black were accepted with unanimous consent</a:t>
            </a:r>
            <a:endParaRPr lang="en-CA" dirty="0"/>
          </a:p>
          <a:p>
            <a:r>
              <a:rPr lang="en-US" dirty="0"/>
              <a:t> </a:t>
            </a:r>
          </a:p>
        </p:txBody>
      </p:sp>
      <p:sp>
        <p:nvSpPr>
          <p:cNvPr id="4" name="Slide Number Placeholder 3">
            <a:extLst>
              <a:ext uri="{FF2B5EF4-FFF2-40B4-BE49-F238E27FC236}">
                <a16:creationId xmlns:a16="http://schemas.microsoft.com/office/drawing/2014/main" id="{86CB0D70-9457-8844-A15F-52C2E929A32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97EC531-F99E-4549-B3E4-E3984E4BD4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BE1D2A-1D3B-F44C-B96B-DBD6E25042D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47235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681F0-E259-F64E-8F2A-E862F9AF3424}"/>
              </a:ext>
            </a:extLst>
          </p:cNvPr>
          <p:cNvSpPr>
            <a:spLocks noGrp="1"/>
          </p:cNvSpPr>
          <p:nvPr>
            <p:ph type="title"/>
          </p:nvPr>
        </p:nvSpPr>
        <p:spPr/>
        <p:txBody>
          <a:bodyPr/>
          <a:lstStyle/>
          <a:p>
            <a:r>
              <a:rPr lang="en-US" dirty="0"/>
              <a:t>11-19/0724 (Alfred </a:t>
            </a:r>
            <a:r>
              <a:rPr lang="en-US" dirty="0" err="1"/>
              <a:t>Asterjadhi</a:t>
            </a:r>
            <a:r>
              <a:rPr lang="en-US" dirty="0"/>
              <a:t>)</a:t>
            </a:r>
          </a:p>
        </p:txBody>
      </p:sp>
      <p:sp>
        <p:nvSpPr>
          <p:cNvPr id="3" name="Content Placeholder 2">
            <a:extLst>
              <a:ext uri="{FF2B5EF4-FFF2-40B4-BE49-F238E27FC236}">
                <a16:creationId xmlns:a16="http://schemas.microsoft.com/office/drawing/2014/main" id="{226CF4E7-4CC4-4448-9930-3819E1B98800}"/>
              </a:ext>
            </a:extLst>
          </p:cNvPr>
          <p:cNvSpPr>
            <a:spLocks noGrp="1"/>
          </p:cNvSpPr>
          <p:nvPr>
            <p:ph idx="1"/>
          </p:nvPr>
        </p:nvSpPr>
        <p:spPr/>
        <p:txBody>
          <a:bodyPr/>
          <a:lstStyle/>
          <a:p>
            <a:pPr lvl="0"/>
            <a:r>
              <a:rPr lang="en-US" dirty="0"/>
              <a:t>Do you accept resolutions to CIDs </a:t>
            </a:r>
            <a:r>
              <a:rPr lang="en-GB" dirty="0"/>
              <a:t>20121, 20125, 20381, </a:t>
            </a:r>
            <a:r>
              <a:rPr lang="en-GB" dirty="0">
                <a:solidFill>
                  <a:srgbClr val="FF0000"/>
                </a:solidFill>
              </a:rPr>
              <a:t>20400</a:t>
            </a:r>
            <a:r>
              <a:rPr lang="en-GB" dirty="0"/>
              <a:t>, </a:t>
            </a:r>
            <a:r>
              <a:rPr lang="en-GB" dirty="0">
                <a:solidFill>
                  <a:srgbClr val="FF0000"/>
                </a:solidFill>
              </a:rPr>
              <a:t>20401</a:t>
            </a:r>
            <a:r>
              <a:rPr lang="en-GB" dirty="0"/>
              <a:t>, </a:t>
            </a:r>
            <a:r>
              <a:rPr lang="en-GB" dirty="0">
                <a:solidFill>
                  <a:srgbClr val="FF0000"/>
                </a:solidFill>
              </a:rPr>
              <a:t>20843</a:t>
            </a:r>
            <a:r>
              <a:rPr lang="en-GB" dirty="0"/>
              <a:t>, 21077, 21078, 21079, 21081,</a:t>
            </a:r>
            <a:r>
              <a:rPr lang="en-CA" dirty="0"/>
              <a:t> </a:t>
            </a:r>
            <a:r>
              <a:rPr lang="en-GB" dirty="0"/>
              <a:t>21083, 21084, 21085, 21086 in doc 11-19/0724r2?</a:t>
            </a:r>
          </a:p>
          <a:p>
            <a:pPr lvl="0"/>
            <a:endParaRPr lang="en-GB" dirty="0"/>
          </a:p>
          <a:p>
            <a:pPr lvl="0"/>
            <a:r>
              <a:rPr lang="en-GB"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5AD58538-2056-C04A-ADF1-0B18297AA01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DA0534D-315C-3F4D-9FDC-1A16DC56B1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F0FA8C-660B-E54C-8651-64E7D591F89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15612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8F989-B934-054C-875C-28ECBD1B9B17}"/>
              </a:ext>
            </a:extLst>
          </p:cNvPr>
          <p:cNvSpPr>
            <a:spLocks noGrp="1"/>
          </p:cNvSpPr>
          <p:nvPr>
            <p:ph type="title"/>
          </p:nvPr>
        </p:nvSpPr>
        <p:spPr/>
        <p:txBody>
          <a:bodyPr/>
          <a:lstStyle/>
          <a:p>
            <a:r>
              <a:rPr lang="en-US" dirty="0"/>
              <a:t>11-19/0593 (Alfred </a:t>
            </a:r>
            <a:r>
              <a:rPr lang="en-US" dirty="0" err="1"/>
              <a:t>Asterjadhi</a:t>
            </a:r>
            <a:r>
              <a:rPr lang="en-US" dirty="0"/>
              <a:t>)</a:t>
            </a:r>
          </a:p>
        </p:txBody>
      </p:sp>
      <p:sp>
        <p:nvSpPr>
          <p:cNvPr id="3" name="Content Placeholder 2">
            <a:extLst>
              <a:ext uri="{FF2B5EF4-FFF2-40B4-BE49-F238E27FC236}">
                <a16:creationId xmlns:a16="http://schemas.microsoft.com/office/drawing/2014/main" id="{1AB2248F-EE89-A84E-91B7-5815401AD131}"/>
              </a:ext>
            </a:extLst>
          </p:cNvPr>
          <p:cNvSpPr>
            <a:spLocks noGrp="1"/>
          </p:cNvSpPr>
          <p:nvPr>
            <p:ph idx="1"/>
          </p:nvPr>
        </p:nvSpPr>
        <p:spPr/>
        <p:txBody>
          <a:bodyPr/>
          <a:lstStyle/>
          <a:p>
            <a:r>
              <a:rPr lang="en-US" dirty="0"/>
              <a:t>Do you accept resolutions to CIDs </a:t>
            </a:r>
            <a:r>
              <a:rPr lang="en-GB" dirty="0"/>
              <a:t>20174, 21585</a:t>
            </a:r>
            <a:r>
              <a:rPr lang="en-CA" dirty="0"/>
              <a:t> in doc 11-19/0593r0?</a:t>
            </a:r>
          </a:p>
          <a:p>
            <a:endParaRPr lang="en-CA" dirty="0"/>
          </a:p>
          <a:p>
            <a:r>
              <a:rPr lang="en-CA" dirty="0"/>
              <a:t>Accepted with unanimous </a:t>
            </a:r>
            <a:r>
              <a:rPr lang="en-CA" dirty="0" err="1"/>
              <a:t>consenty</a:t>
            </a:r>
            <a:endParaRPr lang="en-US" dirty="0"/>
          </a:p>
        </p:txBody>
      </p:sp>
      <p:sp>
        <p:nvSpPr>
          <p:cNvPr id="4" name="Slide Number Placeholder 3">
            <a:extLst>
              <a:ext uri="{FF2B5EF4-FFF2-40B4-BE49-F238E27FC236}">
                <a16:creationId xmlns:a16="http://schemas.microsoft.com/office/drawing/2014/main" id="{830FD294-4F1B-0648-A48C-FD69FDB0DD7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8B3A4E1-045B-BC42-9D23-E02B97FEA41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9DBFDF7-F345-BC47-ABF8-4F1A9BB7AD9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81978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C0F5-6F2B-264B-860E-5DF060B62F2A}"/>
              </a:ext>
            </a:extLst>
          </p:cNvPr>
          <p:cNvSpPr>
            <a:spLocks noGrp="1"/>
          </p:cNvSpPr>
          <p:nvPr>
            <p:ph type="title"/>
          </p:nvPr>
        </p:nvSpPr>
        <p:spPr/>
        <p:txBody>
          <a:bodyPr/>
          <a:lstStyle/>
          <a:p>
            <a:r>
              <a:rPr lang="en-US" dirty="0"/>
              <a:t>11-19/0735 (</a:t>
            </a:r>
            <a:r>
              <a:rPr lang="en-US" dirty="0" err="1"/>
              <a:t>Liwen</a:t>
            </a:r>
            <a:r>
              <a:rPr lang="en-US" dirty="0"/>
              <a:t> Chu)</a:t>
            </a:r>
          </a:p>
        </p:txBody>
      </p:sp>
      <p:sp>
        <p:nvSpPr>
          <p:cNvPr id="3" name="Content Placeholder 2">
            <a:extLst>
              <a:ext uri="{FF2B5EF4-FFF2-40B4-BE49-F238E27FC236}">
                <a16:creationId xmlns:a16="http://schemas.microsoft.com/office/drawing/2014/main" id="{11F98CA8-B75B-5240-850C-FB16AEC4244C}"/>
              </a:ext>
            </a:extLst>
          </p:cNvPr>
          <p:cNvSpPr>
            <a:spLocks noGrp="1"/>
          </p:cNvSpPr>
          <p:nvPr>
            <p:ph idx="1"/>
          </p:nvPr>
        </p:nvSpPr>
        <p:spPr/>
        <p:txBody>
          <a:bodyPr/>
          <a:lstStyle/>
          <a:p>
            <a:r>
              <a:rPr lang="en-US" dirty="0"/>
              <a:t>Do you accept resolutions to CIDs </a:t>
            </a:r>
            <a:r>
              <a:rPr lang="en-GB" dirty="0">
                <a:solidFill>
                  <a:srgbClr val="FF0000"/>
                </a:solidFill>
              </a:rPr>
              <a:t>20654</a:t>
            </a:r>
            <a:r>
              <a:rPr lang="en-GB" dirty="0"/>
              <a:t>, 20671, 20876</a:t>
            </a:r>
            <a:r>
              <a:rPr lang="en-CA" dirty="0"/>
              <a:t> in doc 11-19/0735r0?</a:t>
            </a:r>
          </a:p>
          <a:p>
            <a:endParaRPr lang="en-CA"/>
          </a:p>
          <a:p>
            <a:endParaRPr lang="en-CA" dirty="0"/>
          </a:p>
          <a:p>
            <a:endParaRPr lang="en-CA" dirty="0"/>
          </a:p>
          <a:p>
            <a:endParaRPr lang="en-US" dirty="0"/>
          </a:p>
        </p:txBody>
      </p:sp>
      <p:sp>
        <p:nvSpPr>
          <p:cNvPr id="4" name="Slide Number Placeholder 3">
            <a:extLst>
              <a:ext uri="{FF2B5EF4-FFF2-40B4-BE49-F238E27FC236}">
                <a16:creationId xmlns:a16="http://schemas.microsoft.com/office/drawing/2014/main" id="{FE87FEF4-23BC-DD4E-85AF-E8CBB4C21CA9}"/>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1F129CFD-1E23-FD4D-B900-01DB692E80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E77E48B-46C3-A949-B862-22058972EB8A}"/>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63851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May 10,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44C9A-3631-A445-96C1-4655E6C8622C}"/>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20565A68-994A-784A-958B-4197F6995FE3}"/>
              </a:ext>
            </a:extLst>
          </p:cNvPr>
          <p:cNvSpPr>
            <a:spLocks noGrp="1"/>
          </p:cNvSpPr>
          <p:nvPr>
            <p:ph idx="1"/>
          </p:nvPr>
        </p:nvSpPr>
        <p:spPr/>
        <p:txBody>
          <a:bodyPr/>
          <a:lstStyle/>
          <a:p>
            <a:r>
              <a:rPr lang="en-US" dirty="0"/>
              <a:t>09:00 – 			call meeting to order and IPR Reminder</a:t>
            </a:r>
          </a:p>
          <a:p>
            <a:r>
              <a:rPr lang="en-US" dirty="0"/>
              <a:t>09:00 – 10:15		Comment Resolution</a:t>
            </a:r>
          </a:p>
          <a:p>
            <a:r>
              <a:rPr lang="en-US" dirty="0"/>
              <a:t>10:15 – 10:30		Break</a:t>
            </a:r>
          </a:p>
          <a:p>
            <a:r>
              <a:rPr lang="en-US" dirty="0"/>
              <a:t>10:30 – 12:00		Comment Resolution</a:t>
            </a:r>
          </a:p>
          <a:p>
            <a:r>
              <a:rPr lang="en-US" dirty="0"/>
              <a:t>12:00 – 13:00		Lunch Break</a:t>
            </a:r>
          </a:p>
          <a:p>
            <a:r>
              <a:rPr lang="en-US" dirty="0"/>
              <a:t>13:00 – 16:00		Comment Resolution</a:t>
            </a:r>
          </a:p>
        </p:txBody>
      </p:sp>
      <p:sp>
        <p:nvSpPr>
          <p:cNvPr id="4" name="Slide Number Placeholder 3">
            <a:extLst>
              <a:ext uri="{FF2B5EF4-FFF2-40B4-BE49-F238E27FC236}">
                <a16:creationId xmlns:a16="http://schemas.microsoft.com/office/drawing/2014/main" id="{30AF7736-D8E9-BB47-8F68-F4A58444306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EDC5A08-3C11-874C-B936-5A32217B2B2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9AFD9A-378E-B54B-BABD-39AA13FE520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961036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1725</TotalTime>
  <Words>1599</Words>
  <Application>Microsoft Macintosh PowerPoint</Application>
  <PresentationFormat>On-screen Show (4:3)</PresentationFormat>
  <Paragraphs>295</Paragraphs>
  <Slides>32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vt:lpstr>
      <vt:lpstr>Arial Black</vt:lpstr>
      <vt:lpstr>Calibri</vt:lpstr>
      <vt:lpstr>Monotype Sorts</vt:lpstr>
      <vt:lpstr>Times New Roman</vt:lpstr>
      <vt:lpstr>Wingdings</vt:lpstr>
      <vt:lpstr>Office Theme</vt:lpstr>
      <vt:lpstr>Document</vt:lpstr>
      <vt:lpstr>Worksheet</vt:lpstr>
      <vt:lpstr>TGax May 2019 Ad Hoc Meeting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Meeting Location</vt:lpstr>
      <vt:lpstr>Host Information</vt:lpstr>
      <vt:lpstr>General Flow of the Meeting</vt:lpstr>
      <vt:lpstr>Agenda for Wednesday May 08, 2018</vt:lpstr>
      <vt:lpstr>Schedule </vt:lpstr>
      <vt:lpstr>Submissions</vt:lpstr>
      <vt:lpstr>11-19/0605 (Po-Kai Huang)</vt:lpstr>
      <vt:lpstr>11-19/0753 (Po-Kai Huang)</vt:lpstr>
      <vt:lpstr>11-19/0604 (Po-Kai Huang)</vt:lpstr>
      <vt:lpstr>11-19/0413 (Laurent Cariou)</vt:lpstr>
      <vt:lpstr>11-19/0508 (Abhishek Patil)</vt:lpstr>
      <vt:lpstr>SP on CID 21169 – 11-19/0508</vt:lpstr>
      <vt:lpstr>Agenda for Thursday May 09, 2018 </vt:lpstr>
      <vt:lpstr>Schedule</vt:lpstr>
      <vt:lpstr>11-19/0506 (Abhishek Patil)</vt:lpstr>
      <vt:lpstr>11-19/0785 (Ming Gan)</vt:lpstr>
      <vt:lpstr>11-19/0737 (Liwen Chu)</vt:lpstr>
      <vt:lpstr>11-19/303 (Alfred Asterjadhi)</vt:lpstr>
      <vt:lpstr>11-19/0724 (Alfred Asterjadhi)</vt:lpstr>
      <vt:lpstr>11-19/0593 (Alfred Asterjadhi)</vt:lpstr>
      <vt:lpstr>11-19/0735 (Liwen Chu)</vt:lpstr>
      <vt:lpstr>Agenda for Friday May 10, 2018 </vt:lpstr>
      <vt:lpstr>Schedule</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96</cp:revision>
  <cp:lastPrinted>1601-01-01T00:00:00Z</cp:lastPrinted>
  <dcterms:created xsi:type="dcterms:W3CDTF">2017-01-26T15:28:16Z</dcterms:created>
  <dcterms:modified xsi:type="dcterms:W3CDTF">2019-05-10T01:00:39Z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1555591944</vt:lpwstr>
  </property>
</Properties>
</file>