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1" r:id="rId5"/>
    <p:sldId id="263" r:id="rId6"/>
    <p:sldId id="281" r:id="rId7"/>
    <p:sldId id="266" r:id="rId8"/>
    <p:sldId id="264" r:id="rId9"/>
    <p:sldId id="270" r:id="rId10"/>
    <p:sldId id="283" r:id="rId11"/>
    <p:sldId id="280" r:id="rId12"/>
    <p:sldId id="279" r:id="rId13"/>
    <p:sldId id="271" r:id="rId14"/>
    <p:sldId id="282" r:id="rId15"/>
    <p:sldId id="272" r:id="rId16"/>
    <p:sldId id="277" r:id="rId17"/>
    <p:sldId id="284" r:id="rId18"/>
    <p:sldId id="278" r:id="rId19"/>
    <p:sldId id="285"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64" autoAdjust="0"/>
    <p:restoredTop sz="94660"/>
  </p:normalViewPr>
  <p:slideViewPr>
    <p:cSldViewPr>
      <p:cViewPr varScale="1">
        <p:scale>
          <a:sx n="114" d="100"/>
          <a:sy n="114" d="100"/>
        </p:scale>
        <p:origin x="1488"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Ad Hoc Meeting 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6"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6915-E714-A34F-AC66-77CC79D7F1A6}"/>
              </a:ext>
            </a:extLst>
          </p:cNvPr>
          <p:cNvSpPr>
            <a:spLocks noGrp="1"/>
          </p:cNvSpPr>
          <p:nvPr>
            <p:ph type="title"/>
          </p:nvPr>
        </p:nvSpPr>
        <p:spPr/>
        <p:txBody>
          <a:bodyPr/>
          <a:lstStyle/>
          <a:p>
            <a:r>
              <a:rPr lang="en-US" dirty="0"/>
              <a:t>Meeting Location</a:t>
            </a:r>
          </a:p>
        </p:txBody>
      </p:sp>
      <p:sp>
        <p:nvSpPr>
          <p:cNvPr id="3" name="Content Placeholder 2">
            <a:extLst>
              <a:ext uri="{FF2B5EF4-FFF2-40B4-BE49-F238E27FC236}">
                <a16:creationId xmlns:a16="http://schemas.microsoft.com/office/drawing/2014/main" id="{0FD45C46-EABA-7C4B-8B9C-EEF59AEA98B4}"/>
              </a:ext>
            </a:extLst>
          </p:cNvPr>
          <p:cNvSpPr>
            <a:spLocks noGrp="1"/>
          </p:cNvSpPr>
          <p:nvPr>
            <p:ph idx="1"/>
          </p:nvPr>
        </p:nvSpPr>
        <p:spPr/>
        <p:txBody>
          <a:bodyPr/>
          <a:lstStyle/>
          <a:p>
            <a:pPr>
              <a:buFont typeface="Arial" panose="020B0604020202020204" pitchFamily="34" charset="0"/>
              <a:buChar char="•"/>
            </a:pPr>
            <a:r>
              <a:rPr lang="en-US" dirty="0"/>
              <a:t>Room S-266</a:t>
            </a:r>
          </a:p>
          <a:p>
            <a:pPr>
              <a:buFont typeface="Arial" panose="020B0604020202020204" pitchFamily="34" charset="0"/>
              <a:buChar char="•"/>
            </a:pPr>
            <a:r>
              <a:rPr lang="en-US" dirty="0"/>
              <a:t>Qualcomm Building S</a:t>
            </a:r>
          </a:p>
          <a:p>
            <a:pPr>
              <a:buFont typeface="Arial" panose="020B0604020202020204" pitchFamily="34" charset="0"/>
              <a:buChar char="•"/>
            </a:pPr>
            <a:r>
              <a:rPr lang="en-US" dirty="0"/>
              <a:t>5535 Morehouse Drive</a:t>
            </a:r>
          </a:p>
          <a:p>
            <a:pPr>
              <a:buFont typeface="Arial" panose="020B0604020202020204" pitchFamily="34" charset="0"/>
              <a:buChar char="•"/>
            </a:pPr>
            <a:r>
              <a:rPr lang="en-US" dirty="0"/>
              <a:t>San Diego, CA 92121</a:t>
            </a:r>
          </a:p>
        </p:txBody>
      </p:sp>
      <p:sp>
        <p:nvSpPr>
          <p:cNvPr id="4" name="Slide Number Placeholder 3">
            <a:extLst>
              <a:ext uri="{FF2B5EF4-FFF2-40B4-BE49-F238E27FC236}">
                <a16:creationId xmlns:a16="http://schemas.microsoft.com/office/drawing/2014/main" id="{004C607F-5570-CE42-AEBE-10E05C1BED0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3EE9F8B-4E85-EA44-8964-5AA35990B9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E34F713-1D92-F141-B67E-58FF787FBA2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1431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Qualcomm 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(10:00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4:00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May 08,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8B3E-46DB-5742-A220-33337F3F3FA1}"/>
              </a:ext>
            </a:extLst>
          </p:cNvPr>
          <p:cNvSpPr>
            <a:spLocks noGrp="1"/>
          </p:cNvSpPr>
          <p:nvPr>
            <p:ph type="title"/>
          </p:nvPr>
        </p:nvSpPr>
        <p:spPr/>
        <p:txBody>
          <a:bodyPr/>
          <a:lstStyle/>
          <a:p>
            <a:r>
              <a:rPr lang="en-US" dirty="0"/>
              <a:t>Schedule </a:t>
            </a:r>
          </a:p>
        </p:txBody>
      </p:sp>
      <p:sp>
        <p:nvSpPr>
          <p:cNvPr id="3" name="Content Placeholder 2">
            <a:extLst>
              <a:ext uri="{FF2B5EF4-FFF2-40B4-BE49-F238E27FC236}">
                <a16:creationId xmlns:a16="http://schemas.microsoft.com/office/drawing/2014/main" id="{34B1C534-FA64-F549-9734-109F0A310DAD}"/>
              </a:ext>
            </a:extLst>
          </p:cNvPr>
          <p:cNvSpPr>
            <a:spLocks noGrp="1"/>
          </p:cNvSpPr>
          <p:nvPr>
            <p:ph idx="1"/>
          </p:nvPr>
        </p:nvSpPr>
        <p:spPr/>
        <p:txBody>
          <a:bodyPr/>
          <a:lstStyle/>
          <a:p>
            <a:r>
              <a:rPr lang="en-US" dirty="0"/>
              <a:t>10:00 – 10:05		call meeting to order and IPR Reminder</a:t>
            </a:r>
          </a:p>
          <a:p>
            <a:r>
              <a:rPr lang="en-US" dirty="0"/>
              <a:t>10:05 – 10:20		Call of Submissions</a:t>
            </a:r>
          </a:p>
          <a:p>
            <a:r>
              <a:rPr lang="en-US" dirty="0"/>
              <a:t>10:20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CECC6C7C-807F-8445-A3FF-9BA1A8AC9F9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2F087D8-C2F1-8743-AC67-C70F360711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955D85-B0A4-AF49-BEC6-C091B6DDA35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74404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spreadsheet (v2).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8" name="Object 7">
            <a:extLst>
              <a:ext uri="{FF2B5EF4-FFF2-40B4-BE49-F238E27FC236}">
                <a16:creationId xmlns:a16="http://schemas.microsoft.com/office/drawing/2014/main" id="{AC5783D8-1139-7843-B8EE-B04D5861B0A7}"/>
              </a:ext>
            </a:extLst>
          </p:cNvPr>
          <p:cNvGraphicFramePr>
            <a:graphicFrameLocks noChangeAspect="1"/>
          </p:cNvGraphicFramePr>
          <p:nvPr>
            <p:extLst>
              <p:ext uri="{D42A27DB-BD31-4B8C-83A1-F6EECF244321}">
                <p14:modId xmlns:p14="http://schemas.microsoft.com/office/powerpoint/2010/main" val="1526044984"/>
              </p:ext>
            </p:extLst>
          </p:nvPr>
        </p:nvGraphicFramePr>
        <p:xfrm>
          <a:off x="4089400" y="3124200"/>
          <a:ext cx="2895600" cy="1828800"/>
        </p:xfrm>
        <a:graphic>
          <a:graphicData uri="http://schemas.openxmlformats.org/presentationml/2006/ole">
            <mc:AlternateContent xmlns:mc="http://schemas.openxmlformats.org/markup-compatibility/2006">
              <mc:Choice xmlns:v="urn:schemas-microsoft-com:vml" Requires="v">
                <p:oleObj spid="_x0000_s4105"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89400" y="3124200"/>
                        <a:ext cx="2895600" cy="18288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May 09,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A3226-680A-8444-84D1-D9311CA7171E}"/>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567712F7-0592-1D4F-8905-CC27259D7E55}"/>
              </a:ext>
            </a:extLst>
          </p:cNvPr>
          <p:cNvSpPr>
            <a:spLocks noGrp="1"/>
          </p:cNvSpPr>
          <p:nvPr>
            <p:ph idx="1"/>
          </p:nvPr>
        </p:nvSpPr>
        <p:spPr/>
        <p:txBody>
          <a:bodyPr/>
          <a:lstStyle/>
          <a:p>
            <a:r>
              <a:rPr lang="en-US" dirty="0"/>
              <a:t>09:00 – 			call meeting to order and IPR Reminder</a:t>
            </a:r>
          </a:p>
          <a:p>
            <a:r>
              <a:rPr lang="en-US" dirty="0"/>
              <a:t>09:00 – 10:15		Comment Resolution</a:t>
            </a:r>
          </a:p>
          <a:p>
            <a:r>
              <a:rPr lang="en-US" dirty="0"/>
              <a:t>10:15 – 10:30		Break</a:t>
            </a:r>
          </a:p>
          <a:p>
            <a:r>
              <a:rPr lang="en-US" dirty="0"/>
              <a:t>10:30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596F949F-FBB0-424B-8921-A54F14C88E2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02D36DA6-63EB-2645-B55E-49464EC86A0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484DCEC-AB14-1C46-B6AD-126711869CC4}"/>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52956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May 10,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4C9A-3631-A445-96C1-4655E6C8622C}"/>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20565A68-994A-784A-958B-4197F6995FE3}"/>
              </a:ext>
            </a:extLst>
          </p:cNvPr>
          <p:cNvSpPr>
            <a:spLocks noGrp="1"/>
          </p:cNvSpPr>
          <p:nvPr>
            <p:ph idx="1"/>
          </p:nvPr>
        </p:nvSpPr>
        <p:spPr/>
        <p:txBody>
          <a:bodyPr/>
          <a:lstStyle/>
          <a:p>
            <a:r>
              <a:rPr lang="en-US" dirty="0"/>
              <a:t>09:00 – 			call meeting to order and IPR Reminder</a:t>
            </a:r>
          </a:p>
          <a:p>
            <a:r>
              <a:rPr lang="en-US" dirty="0"/>
              <a:t>09:00 – 10:15		Comment Resolution</a:t>
            </a:r>
          </a:p>
          <a:p>
            <a:r>
              <a:rPr lang="en-US" dirty="0"/>
              <a:t>10:15 – 10:30		Break</a:t>
            </a:r>
          </a:p>
          <a:p>
            <a:r>
              <a:rPr lang="en-US" dirty="0"/>
              <a:t>10:30 – 12:00		Comment Resolution</a:t>
            </a:r>
          </a:p>
          <a:p>
            <a:r>
              <a:rPr lang="en-US" dirty="0"/>
              <a:t>12:00 – 13:00		Lunch Break</a:t>
            </a:r>
          </a:p>
          <a:p>
            <a:r>
              <a:rPr lang="en-US" dirty="0"/>
              <a:t>13:00 – 16:00		Comment Resolution</a:t>
            </a:r>
          </a:p>
        </p:txBody>
      </p:sp>
      <p:sp>
        <p:nvSpPr>
          <p:cNvPr id="4" name="Slide Number Placeholder 3">
            <a:extLst>
              <a:ext uri="{FF2B5EF4-FFF2-40B4-BE49-F238E27FC236}">
                <a16:creationId xmlns:a16="http://schemas.microsoft.com/office/drawing/2014/main" id="{30AF7736-D8E9-BB47-8F68-F4A58444306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EDC5A08-3C11-874C-B936-5A32217B2B2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9AFD9A-378E-B54B-BABD-39AA13FE520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96103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a:t>
            </a:r>
            <a:r>
              <a:rPr lang="en-US" altLang="en-US" sz="4000" dirty="0">
                <a:latin typeface="Arial" panose="020B0604020202020204" pitchFamily="34" charset="0"/>
              </a:rPr>
              <a:t>, California</a:t>
            </a:r>
          </a:p>
          <a:p>
            <a:pPr algn="ctr">
              <a:lnSpc>
                <a:spcPct val="90000"/>
              </a:lnSpc>
              <a:buFontTx/>
              <a:buNone/>
            </a:pPr>
            <a:r>
              <a:rPr lang="en-US" altLang="en-US" sz="4000" dirty="0">
                <a:latin typeface="Arial" panose="020B0604020202020204" pitchFamily="34" charset="0"/>
              </a:rPr>
              <a:t>May 8-10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821</TotalTime>
  <Words>930</Words>
  <Application>Microsoft Macintosh PowerPoint</Application>
  <PresentationFormat>On-screen Show (4:3)</PresentationFormat>
  <Paragraphs>198</Paragraphs>
  <Slides>19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7" baseType="lpstr">
      <vt:lpstr>Arial</vt:lpstr>
      <vt:lpstr>Arial Black</vt:lpstr>
      <vt:lpstr>Calibri</vt:lpstr>
      <vt:lpstr>Monotype Sorts</vt:lpstr>
      <vt:lpstr>Times New Roman</vt:lpstr>
      <vt:lpstr>Office Theme</vt:lpstr>
      <vt:lpstr>Document</vt:lpstr>
      <vt:lpstr>Microsoft Excel Worksheet</vt:lpstr>
      <vt:lpstr>TGax May 2019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Meeting Location</vt:lpstr>
      <vt:lpstr>Host Information</vt:lpstr>
      <vt:lpstr>General Flow of the Meeting</vt:lpstr>
      <vt:lpstr>Agenda for Wednesday May 08, 2018</vt:lpstr>
      <vt:lpstr>Schedule </vt:lpstr>
      <vt:lpstr>Submissions</vt:lpstr>
      <vt:lpstr>Agenda for Thursday May 09, 2018 </vt:lpstr>
      <vt:lpstr>Schedule</vt:lpstr>
      <vt:lpstr>Agenda for Friday May 10, 2018 </vt:lpstr>
      <vt:lpstr>Schedule</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59</cp:revision>
  <cp:lastPrinted>1601-01-01T00:00:00Z</cp:lastPrinted>
  <dcterms:created xsi:type="dcterms:W3CDTF">2017-01-26T15:28:16Z</dcterms:created>
  <dcterms:modified xsi:type="dcterms:W3CDTF">2019-05-08T11:10:51Z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1555591944</vt:lpwstr>
  </property>
</Properties>
</file>