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58" r:id="rId4"/>
    <p:sldId id="261" r:id="rId5"/>
    <p:sldId id="263" r:id="rId6"/>
    <p:sldId id="281" r:id="rId7"/>
    <p:sldId id="266" r:id="rId8"/>
    <p:sldId id="264" r:id="rId9"/>
    <p:sldId id="270" r:id="rId10"/>
    <p:sldId id="283" r:id="rId11"/>
    <p:sldId id="280" r:id="rId12"/>
    <p:sldId id="279" r:id="rId13"/>
    <p:sldId id="271" r:id="rId14"/>
    <p:sldId id="282" r:id="rId15"/>
    <p:sldId id="272" r:id="rId16"/>
    <p:sldId id="277" r:id="rId17"/>
    <p:sldId id="278"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64" autoAdjust="0"/>
    <p:restoredTop sz="94660"/>
  </p:normalViewPr>
  <p:slideViewPr>
    <p:cSldViewPr>
      <p:cViewPr varScale="1">
        <p:scale>
          <a:sx n="114" d="100"/>
          <a:sy n="114" d="100"/>
        </p:scale>
        <p:origin x="1488"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802.11-19/0661r2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May 2019 Ad Hoc Meeting Agenda</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2019-04-18</a:t>
            </a:r>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32"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6915-E714-A34F-AC66-77CC79D7F1A6}"/>
              </a:ext>
            </a:extLst>
          </p:cNvPr>
          <p:cNvSpPr>
            <a:spLocks noGrp="1"/>
          </p:cNvSpPr>
          <p:nvPr>
            <p:ph type="title"/>
          </p:nvPr>
        </p:nvSpPr>
        <p:spPr/>
        <p:txBody>
          <a:bodyPr/>
          <a:lstStyle/>
          <a:p>
            <a:r>
              <a:rPr lang="en-US" dirty="0"/>
              <a:t>Meeting Location</a:t>
            </a:r>
          </a:p>
        </p:txBody>
      </p:sp>
      <p:sp>
        <p:nvSpPr>
          <p:cNvPr id="3" name="Content Placeholder 2">
            <a:extLst>
              <a:ext uri="{FF2B5EF4-FFF2-40B4-BE49-F238E27FC236}">
                <a16:creationId xmlns:a16="http://schemas.microsoft.com/office/drawing/2014/main" id="{0FD45C46-EABA-7C4B-8B9C-EEF59AEA98B4}"/>
              </a:ext>
            </a:extLst>
          </p:cNvPr>
          <p:cNvSpPr>
            <a:spLocks noGrp="1"/>
          </p:cNvSpPr>
          <p:nvPr>
            <p:ph idx="1"/>
          </p:nvPr>
        </p:nvSpPr>
        <p:spPr/>
        <p:txBody>
          <a:bodyPr/>
          <a:lstStyle/>
          <a:p>
            <a:pPr>
              <a:buFont typeface="Arial" panose="020B0604020202020204" pitchFamily="34" charset="0"/>
              <a:buChar char="•"/>
            </a:pPr>
            <a:r>
              <a:rPr lang="en-US" dirty="0"/>
              <a:t>Room S-266</a:t>
            </a:r>
          </a:p>
          <a:p>
            <a:pPr>
              <a:buFont typeface="Arial" panose="020B0604020202020204" pitchFamily="34" charset="0"/>
              <a:buChar char="•"/>
            </a:pPr>
            <a:r>
              <a:rPr lang="en-US" dirty="0"/>
              <a:t>Qualcomm Building 5</a:t>
            </a:r>
          </a:p>
          <a:p>
            <a:pPr>
              <a:buFont typeface="Arial" panose="020B0604020202020204" pitchFamily="34" charset="0"/>
              <a:buChar char="•"/>
            </a:pPr>
            <a:r>
              <a:rPr lang="en-US" dirty="0"/>
              <a:t>5535 Morehouse Drive</a:t>
            </a:r>
          </a:p>
          <a:p>
            <a:pPr>
              <a:buFont typeface="Arial" panose="020B0604020202020204" pitchFamily="34" charset="0"/>
              <a:buChar char="•"/>
            </a:pPr>
            <a:r>
              <a:rPr lang="en-US" dirty="0"/>
              <a:t>San Diego, CA 92121</a:t>
            </a:r>
          </a:p>
        </p:txBody>
      </p:sp>
      <p:sp>
        <p:nvSpPr>
          <p:cNvPr id="4" name="Slide Number Placeholder 3">
            <a:extLst>
              <a:ext uri="{FF2B5EF4-FFF2-40B4-BE49-F238E27FC236}">
                <a16:creationId xmlns:a16="http://schemas.microsoft.com/office/drawing/2014/main" id="{004C607F-5570-CE42-AEBE-10E05C1BED0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3EE9F8B-4E85-EA44-8964-5AA35990B9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E34F713-1D92-F141-B67E-58FF787FBA2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714315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Host Information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Thanks to Qualcomm 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092824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Flow of the Meeting</a:t>
            </a:r>
          </a:p>
        </p:txBody>
      </p:sp>
      <p:sp>
        <p:nvSpPr>
          <p:cNvPr id="3" name="Content Placeholder 2"/>
          <p:cNvSpPr>
            <a:spLocks noGrp="1"/>
          </p:cNvSpPr>
          <p:nvPr>
            <p:ph idx="1"/>
          </p:nvPr>
        </p:nvSpPr>
        <p:spPr/>
        <p:txBody>
          <a:bodyPr/>
          <a:lstStyle/>
          <a:p>
            <a:r>
              <a:rPr lang="en-US" altLang="en-US" sz="2000" dirty="0"/>
              <a:t>Wednesday (10:00 am – 6:00 pm)</a:t>
            </a:r>
            <a:endParaRPr lang="en-US" altLang="en-US" sz="1800" dirty="0"/>
          </a:p>
          <a:p>
            <a:pPr lvl="1"/>
            <a:r>
              <a:rPr lang="en-US" altLang="en-US" sz="1800" dirty="0"/>
              <a:t>Comment Resolution</a:t>
            </a:r>
          </a:p>
          <a:p>
            <a:pPr lvl="1"/>
            <a:r>
              <a:rPr lang="en-US" altLang="en-US" sz="1800" dirty="0"/>
              <a:t>Recess</a:t>
            </a:r>
          </a:p>
          <a:p>
            <a:r>
              <a:rPr lang="en-US" altLang="en-US" sz="2000" dirty="0"/>
              <a:t>Thursday (9:00 am – 6:00 pm)</a:t>
            </a:r>
          </a:p>
          <a:p>
            <a:pPr lvl="1"/>
            <a:r>
              <a:rPr lang="en-US" altLang="en-US" sz="1800" dirty="0"/>
              <a:t>Comment Resolution</a:t>
            </a:r>
          </a:p>
          <a:p>
            <a:pPr lvl="1"/>
            <a:r>
              <a:rPr lang="en-US" altLang="en-US" sz="1800" dirty="0"/>
              <a:t>Recess</a:t>
            </a:r>
          </a:p>
          <a:p>
            <a:r>
              <a:rPr lang="en-US" altLang="en-US" sz="2000" dirty="0"/>
              <a:t>Friday (9:00 am – 4:00 pm)</a:t>
            </a:r>
          </a:p>
          <a:p>
            <a:pPr lvl="1"/>
            <a:r>
              <a:rPr lang="en-US" altLang="en-US" sz="1800" dirty="0"/>
              <a:t>Comment Resolution</a:t>
            </a:r>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566122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Wednesday May 08,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Announcements</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agenda</a:t>
            </a:r>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13</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810022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88B3E-46DB-5742-A220-33337F3F3FA1}"/>
              </a:ext>
            </a:extLst>
          </p:cNvPr>
          <p:cNvSpPr>
            <a:spLocks noGrp="1"/>
          </p:cNvSpPr>
          <p:nvPr>
            <p:ph type="title"/>
          </p:nvPr>
        </p:nvSpPr>
        <p:spPr/>
        <p:txBody>
          <a:bodyPr/>
          <a:lstStyle/>
          <a:p>
            <a:r>
              <a:rPr lang="en-US" dirty="0"/>
              <a:t>Schedule </a:t>
            </a:r>
          </a:p>
        </p:txBody>
      </p:sp>
      <p:sp>
        <p:nvSpPr>
          <p:cNvPr id="3" name="Content Placeholder 2">
            <a:extLst>
              <a:ext uri="{FF2B5EF4-FFF2-40B4-BE49-F238E27FC236}">
                <a16:creationId xmlns:a16="http://schemas.microsoft.com/office/drawing/2014/main" id="{34B1C534-FA64-F549-9734-109F0A310DAD}"/>
              </a:ext>
            </a:extLst>
          </p:cNvPr>
          <p:cNvSpPr>
            <a:spLocks noGrp="1"/>
          </p:cNvSpPr>
          <p:nvPr>
            <p:ph idx="1"/>
          </p:nvPr>
        </p:nvSpPr>
        <p:spPr/>
        <p:txBody>
          <a:bodyPr/>
          <a:lstStyle/>
          <a:p>
            <a:r>
              <a:rPr lang="en-US" dirty="0"/>
              <a:t>10:00 – 10:05		call meeting to order and IPR Reminder</a:t>
            </a:r>
          </a:p>
          <a:p>
            <a:r>
              <a:rPr lang="en-US" dirty="0"/>
              <a:t>10:05 – 10:20		Call of Submissions</a:t>
            </a:r>
          </a:p>
          <a:p>
            <a:r>
              <a:rPr lang="en-US" dirty="0"/>
              <a:t>10:20 – 12:00		Comment Resolution</a:t>
            </a:r>
          </a:p>
          <a:p>
            <a:r>
              <a:rPr lang="en-US" dirty="0"/>
              <a:t>12:00 – 13:00		Lunch Break</a:t>
            </a:r>
          </a:p>
          <a:p>
            <a:r>
              <a:rPr lang="en-US" dirty="0"/>
              <a:t>13:00 – 15:15		Comment Resolution</a:t>
            </a:r>
          </a:p>
          <a:p>
            <a:r>
              <a:rPr lang="en-US" dirty="0"/>
              <a:t>15:15 – 15:45		Break</a:t>
            </a:r>
          </a:p>
          <a:p>
            <a:r>
              <a:rPr lang="en-US" dirty="0"/>
              <a:t>15:45 – 18:00		Comment Resolution</a:t>
            </a:r>
          </a:p>
        </p:txBody>
      </p:sp>
      <p:sp>
        <p:nvSpPr>
          <p:cNvPr id="4" name="Slide Number Placeholder 3">
            <a:extLst>
              <a:ext uri="{FF2B5EF4-FFF2-40B4-BE49-F238E27FC236}">
                <a16:creationId xmlns:a16="http://schemas.microsoft.com/office/drawing/2014/main" id="{CECC6C7C-807F-8445-A3FF-9BA1A8AC9F9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2F087D8-C2F1-8743-AC67-C70F360711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955D85-B0A4-AF49-BEC6-C091B6DDA35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074404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Please see the embedded spreadsheet.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graphicFrame>
        <p:nvGraphicFramePr>
          <p:cNvPr id="7" name="Object 6">
            <a:extLst>
              <a:ext uri="{FF2B5EF4-FFF2-40B4-BE49-F238E27FC236}">
                <a16:creationId xmlns:a16="http://schemas.microsoft.com/office/drawing/2014/main" id="{2A047C23-02F0-DA43-8DC0-37B2725DF751}"/>
              </a:ext>
            </a:extLst>
          </p:cNvPr>
          <p:cNvGraphicFramePr>
            <a:graphicFrameLocks noChangeAspect="1"/>
          </p:cNvGraphicFramePr>
          <p:nvPr>
            <p:extLst>
              <p:ext uri="{D42A27DB-BD31-4B8C-83A1-F6EECF244321}">
                <p14:modId xmlns:p14="http://schemas.microsoft.com/office/powerpoint/2010/main" val="1565426085"/>
              </p:ext>
            </p:extLst>
          </p:nvPr>
        </p:nvGraphicFramePr>
        <p:xfrm>
          <a:off x="2286000" y="2971006"/>
          <a:ext cx="3378200" cy="2133600"/>
        </p:xfrm>
        <a:graphic>
          <a:graphicData uri="http://schemas.openxmlformats.org/presentationml/2006/ole">
            <mc:AlternateContent xmlns:mc="http://schemas.openxmlformats.org/markup-compatibility/2006">
              <mc:Choice xmlns:v="urn:schemas-microsoft-com:vml" Requires="v">
                <p:oleObj spid="_x0000_s4101"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2286000" y="2971006"/>
                        <a:ext cx="3378200" cy="21336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Thursday May 09, 2018</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79583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Friday May 10, 2018</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San Diego</a:t>
            </a:r>
            <a:r>
              <a:rPr lang="en-US" altLang="en-US" sz="4000" dirty="0">
                <a:latin typeface="Arial" panose="020B0604020202020204" pitchFamily="34" charset="0"/>
              </a:rPr>
              <a:t>, California</a:t>
            </a:r>
          </a:p>
          <a:p>
            <a:pPr algn="ctr">
              <a:lnSpc>
                <a:spcPct val="90000"/>
              </a:lnSpc>
              <a:buFontTx/>
              <a:buNone/>
            </a:pPr>
            <a:r>
              <a:rPr lang="en-US" altLang="en-US" sz="4000" dirty="0">
                <a:latin typeface="Arial" panose="020B0604020202020204" pitchFamily="34" charset="0"/>
              </a:rPr>
              <a:t>May 8-10 ,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4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53651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3878637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812</TotalTime>
  <Words>904</Words>
  <Application>Microsoft Macintosh PowerPoint</Application>
  <PresentationFormat>On-screen Show (4:3)</PresentationFormat>
  <Paragraphs>176</Paragraphs>
  <Slides>17</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5" baseType="lpstr">
      <vt:lpstr>Arial</vt:lpstr>
      <vt:lpstr>Arial Black</vt:lpstr>
      <vt:lpstr>Calibri</vt:lpstr>
      <vt:lpstr>Monotype Sorts</vt:lpstr>
      <vt:lpstr>Times New Roman</vt:lpstr>
      <vt:lpstr>Office Theme</vt:lpstr>
      <vt:lpstr>Document</vt:lpstr>
      <vt:lpstr>Worksheet</vt:lpstr>
      <vt:lpstr>TGax May 2019 Ad Hoc Meeting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Meeting Location</vt:lpstr>
      <vt:lpstr>Host Information</vt:lpstr>
      <vt:lpstr>General Flow of the Meeting</vt:lpstr>
      <vt:lpstr>Agenda for Wednesday May 08, 2018</vt:lpstr>
      <vt:lpstr>Schedule </vt:lpstr>
      <vt:lpstr>Submissions</vt:lpstr>
      <vt:lpstr>Agenda for Thursday May 09, 2018 </vt:lpstr>
      <vt:lpstr>Agenda for Friday May 10, 2018 </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55</cp:revision>
  <cp:lastPrinted>1601-01-01T00:00:00Z</cp:lastPrinted>
  <dcterms:created xsi:type="dcterms:W3CDTF">2017-01-26T15:28:16Z</dcterms:created>
  <dcterms:modified xsi:type="dcterms:W3CDTF">2019-05-06T14:21:25Z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1555591944</vt:lpwstr>
  </property>
</Properties>
</file>