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92" d="100"/>
          <a:sy n="92" d="100"/>
        </p:scale>
        <p:origin x="145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802.11-19/0661r0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a:t>
            </a:r>
            <a:r>
              <a:rPr lang="en-US" altLang="en-US" dirty="0" smtClean="0"/>
              <a:t> 2019 </a:t>
            </a:r>
            <a:r>
              <a:rPr lang="en-US" altLang="en-US" dirty="0" smtClean="0"/>
              <a:t>Ad 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6"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Thanks Qualcomm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smtClean="0"/>
              <a:t>10</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a:t>4</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a:t>
            </a:r>
            <a:r>
              <a:rPr lang="en-US" altLang="en-US" dirty="0" smtClean="0"/>
              <a:t>May 08, </a:t>
            </a:r>
            <a:r>
              <a:rPr lang="en-US" altLang="en-US" dirty="0" smtClean="0"/>
              <a:t>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a:t>
            </a:r>
            <a:r>
              <a:rPr lang="en-US" altLang="en-US" dirty="0" smtClean="0"/>
              <a:t>May</a:t>
            </a:r>
            <a:r>
              <a:rPr lang="en-US" altLang="en-US" dirty="0" smtClean="0"/>
              <a:t> 0</a:t>
            </a:r>
            <a:r>
              <a:rPr lang="en-US" altLang="en-US" dirty="0"/>
              <a:t>9</a:t>
            </a:r>
            <a:r>
              <a:rPr lang="en-US" altLang="en-US" dirty="0" smtClean="0"/>
              <a:t>, </a:t>
            </a:r>
            <a:r>
              <a:rPr lang="en-US" altLang="en-US" dirty="0" smtClean="0"/>
              <a:t>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a:t>
            </a:r>
            <a:r>
              <a:rPr lang="en-US" altLang="en-US" dirty="0" smtClean="0"/>
              <a:t>May</a:t>
            </a:r>
            <a:r>
              <a:rPr lang="en-US" altLang="en-US" dirty="0" smtClean="0"/>
              <a:t> 10, </a:t>
            </a:r>
            <a:r>
              <a:rPr lang="en-US" altLang="en-US" dirty="0" smtClean="0"/>
              <a:t>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8-10</a:t>
            </a:r>
            <a:r>
              <a:rPr lang="en-US" altLang="en-US" sz="4000" dirty="0" smtClean="0">
                <a:latin typeface="Arial" panose="020B0604020202020204" pitchFamily="34" charset="0"/>
              </a:rPr>
              <a:t> </a:t>
            </a:r>
            <a:r>
              <a:rPr lang="en-US" altLang="en-US" sz="4000" dirty="0" smtClean="0">
                <a:latin typeface="Arial" panose="020B0604020202020204" pitchFamily="34" charset="0"/>
              </a:rPr>
              <a:t>, </a:t>
            </a:r>
            <a:r>
              <a:rPr lang="en-US" altLang="en-US" sz="4000" dirty="0" smtClean="0">
                <a:latin typeface="Arial" panose="020B0604020202020204" pitchFamily="34" charset="0"/>
              </a:rPr>
              <a:t>2019</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TotalTime>
  <Words>811</Words>
  <Application>Microsoft Office PowerPoint</Application>
  <PresentationFormat>On-screen Show (4:3)</PresentationFormat>
  <Paragraphs>157</Paragraphs>
  <Slides>15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 Unicode MS</vt:lpstr>
      <vt:lpstr>MS Gothic</vt:lpstr>
      <vt:lpstr>Arial</vt:lpstr>
      <vt:lpstr>Arial Black</vt:lpstr>
      <vt:lpstr>Calibri</vt:lpstr>
      <vt:lpstr>Monotype Sorts</vt:lpstr>
      <vt:lpstr>Times New Roman</vt:lpstr>
      <vt:lpstr>Wingdings</vt:lpstr>
      <vt:lpstr>Office Theme</vt:lpstr>
      <vt:lpstr>Document</vt:lpstr>
      <vt:lpstr>TGax May 2019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08, 2018</vt:lpstr>
      <vt:lpstr>Submissions</vt:lpstr>
      <vt:lpstr>Agenda for Thursday May 09, 2018 </vt:lpstr>
      <vt:lpstr>Agenda for Friday May 10,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50</cp:revision>
  <cp:lastPrinted>1601-01-01T00:00:00Z</cp:lastPrinted>
  <dcterms:created xsi:type="dcterms:W3CDTF">2017-01-26T15:28:16Z</dcterms:created>
  <dcterms:modified xsi:type="dcterms:W3CDTF">2019-04-18T13:00:57Z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1555591944</vt:lpwstr>
  </property>
</Properties>
</file>