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66" r:id="rId5"/>
    <p:sldId id="319" r:id="rId6"/>
    <p:sldId id="268" r:id="rId7"/>
    <p:sldId id="280" r:id="rId8"/>
    <p:sldId id="321" r:id="rId9"/>
    <p:sldId id="324" r:id="rId10"/>
    <p:sldId id="322" r:id="rId11"/>
    <p:sldId id="325" r:id="rId12"/>
    <p:sldId id="274"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626-00-AANI-euht-tech-brief-en-forieee-20190407.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64"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dirty="0"/>
              <a:t>Contributions</a:t>
            </a:r>
          </a:p>
          <a:p>
            <a:pPr marL="971550" lvl="1" indent="-457200">
              <a:buFont typeface="+mj-lt"/>
              <a:buAutoNum type="arabicPeriod"/>
            </a:pPr>
            <a:r>
              <a:rPr lang="en-US" altLang="en-US" dirty="0">
                <a:hlinkClick r:id="rId2"/>
              </a:rPr>
              <a:t>11-19/0626r0</a:t>
            </a:r>
            <a:r>
              <a:rPr lang="en-US" altLang="en-US" dirty="0"/>
              <a:t> –</a:t>
            </a:r>
            <a:r>
              <a:rPr lang="nl-NL" altLang="en-US" dirty="0"/>
              <a:t> “EUHT_Tech_Brief_En_forIEEE_20190407” – Jun LEI (Nufront)</a:t>
            </a:r>
          </a:p>
          <a:p>
            <a:pPr marL="971550" lvl="1" indent="-457200">
              <a:buFont typeface="+mj-lt"/>
              <a:buAutoNum type="arabicPeriod"/>
            </a:pPr>
            <a:r>
              <a:rPr lang="nl-NL" altLang="en-US"/>
              <a:t>???</a:t>
            </a:r>
            <a:endParaRPr lang="nl-NL" altLang="en-US" dirty="0"/>
          </a:p>
          <a:p>
            <a:pPr>
              <a:buFont typeface="Arial" panose="020B0604020202020204" pitchFamily="34" charset="0"/>
              <a:buChar char="•"/>
            </a:pPr>
            <a:r>
              <a:rPr lang="en-US" dirty="0"/>
              <a:t>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April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11</a:t>
            </a:fld>
            <a:endParaRPr lang="en-GB" dirty="0"/>
          </a:p>
        </p:txBody>
      </p:sp>
      <p:pic>
        <p:nvPicPr>
          <p:cNvPr id="6" name="Picture 5">
            <a:extLst>
              <a:ext uri="{FF2B5EF4-FFF2-40B4-BE49-F238E27FC236}">
                <a16:creationId xmlns:a16="http://schemas.microsoft.com/office/drawing/2014/main" id="{678E64D1-AB6B-42E5-84AB-CA9E8441BAB0}"/>
              </a:ext>
            </a:extLst>
          </p:cNvPr>
          <p:cNvPicPr>
            <a:picLocks noChangeAspect="1"/>
          </p:cNvPicPr>
          <p:nvPr/>
        </p:nvPicPr>
        <p:blipFill>
          <a:blip r:embed="rId2"/>
          <a:stretch>
            <a:fillRect/>
          </a:stretch>
        </p:blipFill>
        <p:spPr>
          <a:xfrm>
            <a:off x="1072948" y="2482030"/>
            <a:ext cx="10467871" cy="3461570"/>
          </a:xfrm>
          <a:prstGeom prst="rect">
            <a:avLst/>
          </a:prstGeom>
        </p:spPr>
      </p:pic>
    </p:spTree>
    <p:extLst>
      <p:ext uri="{BB962C8B-B14F-4D97-AF65-F5344CB8AC3E}">
        <p14:creationId xmlns:p14="http://schemas.microsoft.com/office/powerpoint/2010/main" val="221664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April 16 2019 22:00 EDT</a:t>
            </a:r>
          </a:p>
          <a:p>
            <a:r>
              <a:rPr lang="en-US" altLang="en-US" dirty="0"/>
              <a:t>	April 22 2019 10:00 EDT</a:t>
            </a:r>
          </a:p>
          <a:p>
            <a:r>
              <a:rPr lang="en-US" altLang="en-US" dirty="0"/>
              <a:t>	???</a:t>
            </a:r>
          </a:p>
          <a:p>
            <a:endParaRPr lang="en-GB" dirty="0"/>
          </a:p>
          <a:p>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16 April 2019 @ 22:00-23:00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16 April 22:00-23:00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hlinkClick r:id="rId3"/>
              </a:rPr>
              <a:t>11-19/0626r0</a:t>
            </a:r>
            <a:r>
              <a:rPr lang="en-US" altLang="en-US" dirty="0"/>
              <a:t> –</a:t>
            </a:r>
            <a:r>
              <a:rPr lang="nl-NL" altLang="en-US" dirty="0"/>
              <a:t> “EUHT_Tech_Brief_En_forIEEE_20190407”</a:t>
            </a:r>
          </a:p>
          <a:p>
            <a:pPr marL="971550" lvl="1" indent="-457200">
              <a:buFont typeface="+mj-lt"/>
              <a:buAutoNum type="arabicPeriod"/>
            </a:pPr>
            <a:r>
              <a:rPr lang="nl-NL" altLang="en-US" dirty="0"/>
              <a:t>??</a:t>
            </a:r>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(cont.)</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50747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19233</TotalTime>
  <Words>1062</Words>
  <Application>Microsoft Office PowerPoint</Application>
  <PresentationFormat>Widescreen</PresentationFormat>
  <Paragraphs>155</Paragraphs>
  <Slides>13</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Background</vt:lpstr>
      <vt:lpstr>Background (cont.)</vt:lpstr>
      <vt:lpstr>Discussion / Contributions</vt:lpstr>
      <vt:lpstr>Dates of Interest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270</cp:revision>
  <cp:lastPrinted>1601-01-01T00:00:00Z</cp:lastPrinted>
  <dcterms:created xsi:type="dcterms:W3CDTF">2017-06-02T20:57:23Z</dcterms:created>
  <dcterms:modified xsi:type="dcterms:W3CDTF">2019-04-16T19:01:14Z</dcterms:modified>
</cp:coreProperties>
</file>