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7" r:id="rId10"/>
    <p:sldId id="263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802.11-19/0637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Feasibility of 4096QAM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1991" y="1769189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Date:04/11/2019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0593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5994413D-34D2-4C3D-9B87-9F189259F3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148608"/>
              </p:ext>
            </p:extLst>
          </p:nvPr>
        </p:nvGraphicFramePr>
        <p:xfrm>
          <a:off x="536575" y="2698750"/>
          <a:ext cx="807085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Document" r:id="rId4" imgW="8254533" imgH="2728129" progId="Word.Document.8">
                  <p:embed/>
                </p:oleObj>
              </mc:Choice>
              <mc:Fallback>
                <p:oleObj name="Document" r:id="rId4" imgW="8254533" imgH="27281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98750"/>
                        <a:ext cx="807085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20D4B-9003-4431-B909-1352B99C4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CBFF5A-0350-49A3-B5BA-6BA8E389D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BF can reduce the required channel SNR significantly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Devices still need about ~35 dB Rx EVM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EVM requirement can be relaxed when extra Rx antennas are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Overall 4096 QAM appears feasible in certain configurations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Tx BF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number of streams (simulations were done for N_STS=1)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Strict Rx EVM requirement or multiple Rx antennas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DC8B6-11BB-4711-818E-BE45FF4482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6B018-8240-4558-AE2A-5BD1DFAFFA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68985E-EA38-48D2-BC72-8F00FFE0A6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3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86A22-0EAE-4326-A2A6-4DC4963E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29BF9-E0DE-4AC1-AF41-4F14C9237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kern="1200" dirty="0">
                <a:solidFill>
                  <a:schemeClr val="tx1"/>
                </a:solidFill>
                <a:latin typeface="Times New Roman" pitchFamily="18" charset="0"/>
              </a:rPr>
              <a:t>[1]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Overview of PHY Features for EHT, </a:t>
            </a:r>
            <a:r>
              <a:rPr lang="en-US" altLang="ko-KR" dirty="0">
                <a:cs typeface="Arial" charset="0"/>
              </a:rPr>
              <a:t>IEEE 802.11-18/1967r0</a:t>
            </a:r>
            <a:r>
              <a:rPr lang="en-US" dirty="0"/>
              <a:t> </a:t>
            </a:r>
          </a:p>
          <a:p>
            <a:r>
              <a:rPr lang="en-US" dirty="0"/>
              <a:t>[2] Discussions on the PHY </a:t>
            </a:r>
            <a:r>
              <a:rPr lang="en-US" altLang="zh-CN" dirty="0"/>
              <a:t>features </a:t>
            </a:r>
            <a:r>
              <a:rPr lang="en-US" dirty="0"/>
              <a:t>for EHT, IEEE </a:t>
            </a:r>
            <a:r>
              <a:rPr lang="en-US" kern="1200" dirty="0">
                <a:solidFill>
                  <a:schemeClr val="tx1"/>
                </a:solidFill>
                <a:latin typeface="Times New Roman" pitchFamily="18" charset="0"/>
              </a:rPr>
              <a:t>802.11-1</a:t>
            </a:r>
            <a:r>
              <a:rPr lang="en-US" altLang="zh-CN" kern="1200" dirty="0">
                <a:solidFill>
                  <a:schemeClr val="tx1"/>
                </a:solidFill>
                <a:latin typeface="Times New Roman" pitchFamily="18" charset="0"/>
              </a:rPr>
              <a:t>8/1461</a:t>
            </a:r>
            <a:r>
              <a:rPr lang="en-US" kern="1200" dirty="0">
                <a:solidFill>
                  <a:schemeClr val="tx1"/>
                </a:solidFill>
                <a:latin typeface="Times New Roman" pitchFamily="18" charset="0"/>
              </a:rPr>
              <a:t>r1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A51BE-214F-47E6-97BD-AEFA2E64B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60271-042A-4CCE-AC4B-3CED7193A8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E8CD5A-9480-489B-80D0-E473F09FB9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8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0756D-9B62-4887-A16D-ABB1EF7A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 modulation sizes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C7EFF-D1A9-4E3C-BEF0-E9F333A41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802.11, the supported maximum modulation size has been increasing gradually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Initially OFDM supported BPSK, QPSK, 16QAM and 64QAM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256QAM was introduced in 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1024QAM was introduced in 11ax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4096QAM has been suggested for EHT in multiple submissions (see [1], [2])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goal of this submission is to understand the requirements needed to support 4096 QAM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CB652-2530-4B2F-AE7A-0FB1B84F41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2E1B9-3DA6-4FFD-8419-4C72CA9304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5C39AD-9EF5-431D-AB4B-CFA188E9C0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13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AA0D8-DEF8-4756-ADC0-12EE220D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4096 QAM and beamforming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E15B4-EABC-47CD-980D-B9846FEE5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suggested that BF may be the key to support of 4096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BF, 4096 QAM can be supported at lower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BF gain for lower number of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Caveat: We still need to consider Rx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Not affected by beamforming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Both effects are evaluated in this submission through simulation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19EF4-EDD7-4D5F-A87F-BA99D0202E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D0B75E-22DD-4E06-A458-29338FB4FB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598AD6-42AB-4403-AA1B-07D635B7E4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40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5AC1-7A82-4F43-B6B6-F6E25AEA4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DD56-9CC5-42B7-AC99-D9B0F7A5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Effect of beamforming is simulated in Gaussian channel (Rayleigh distributed)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Complex-valued Gaussian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Calculate BER as function of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various values of N_TX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EVM requirements is estimated by simulating performance in flat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A1B3A-1409-486B-82E4-803DCC2276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E1C5C-E1B8-40C7-B2C3-CC8B5FF8D7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1C8042-28A2-46C8-8BEB-4A54457A3C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51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2BF71-CB4C-4559-824B-B980238B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results in Gaussian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7CC4E-EE6D-43B6-BE82-A6A2F5FF4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8EE5A-F84D-473A-A64D-1F6D4B5F66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DF3F7-B398-4F9F-B2D3-F98D6495BB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C5F8A2-6BD9-439C-8FC0-5FD916DC8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946" y="1524000"/>
            <a:ext cx="6506520" cy="47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7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2BF71-CB4C-4559-824B-B980238B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Beamforming results -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18A0-E586-48AD-9470-9B47194C6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beamforming, required channel SNR is above 45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practically feasible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with N_TX=4 reduces the SNR requirement to about 30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N_TX=8 and N_TX=16 provide additional 3 and 6 dB BF gain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is essential in making the use of 4096 QAM feasible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7CC4E-EE6D-43B6-BE82-A6A2F5FF4E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8EE5A-F84D-473A-A64D-1F6D4B5F66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DF3F7-B398-4F9F-B2D3-F98D6495BB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98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4A79-C5F3-441F-B342-4E80E720D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EVM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53F4B-BCB2-4033-AB8B-7CFE194FD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reality, the signal at the receiver will be further affected by Rx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Effectively creating an additional noise proportional to the level of the received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Previous simulation results effectively assume unlimited Rx EVM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EVM is not changed by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But can be improved with extra Rx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get an understanding of the required Rx EVM, we simulate 4096 QAM in a flat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4808A-9765-4A39-958C-287AFB5C7A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A6505-4567-4E4F-A1DD-9C0C55B928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4704FE-A35F-4476-9C81-929729A230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207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1CB66-287B-4E46-B7D4-47D4BD69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Flat channel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FC301-91B2-4BC3-A05D-BCE5019BED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9BE16-0957-4E58-AA25-421360BFCB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B39757-915A-41AF-B063-9FF085777E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6E5A9E-9705-40F1-8F49-6875B33A9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046" y="1600200"/>
            <a:ext cx="6506520" cy="47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2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83284-0835-4C31-8C35-55E08B314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EVM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EEC6B-AF25-4213-881A-D8FC5FA62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About 35 dB Rx EVM is needed to reliably receive 4096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Rx antennas can further reduce this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is still essential to improve channel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SNR is no longer the limiting factor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76B18-9475-4A0B-8D87-43248CDA61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8A47C-69CA-481D-A623-C66B1D7DCD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2BA0FC-8587-4254-9C52-66DD91A3E2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479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9693</TotalTime>
  <Words>550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굴림</vt:lpstr>
      <vt:lpstr>MS Gothic</vt:lpstr>
      <vt:lpstr>Arial</vt:lpstr>
      <vt:lpstr>Arial Unicode MS</vt:lpstr>
      <vt:lpstr>Times New Roman</vt:lpstr>
      <vt:lpstr>Wingdings</vt:lpstr>
      <vt:lpstr>Office Theme</vt:lpstr>
      <vt:lpstr>Document</vt:lpstr>
      <vt:lpstr>Feasibility of 4096QAM</vt:lpstr>
      <vt:lpstr>OFDM modulation sizes</vt:lpstr>
      <vt:lpstr>4096 QAM and beamforming</vt:lpstr>
      <vt:lpstr>Evaluation methodology</vt:lpstr>
      <vt:lpstr>Beamforming results in Gaussian channel</vt:lpstr>
      <vt:lpstr>Beamforming results - analysis</vt:lpstr>
      <vt:lpstr>Rx EVM consideration</vt:lpstr>
      <vt:lpstr>Flat channel results</vt:lpstr>
      <vt:lpstr>Rx EVM discussion</vt:lpstr>
      <vt:lpstr>Conclusions</vt:lpstr>
      <vt:lpstr>References</vt:lpstr>
    </vt:vector>
  </TitlesOfParts>
  <Company>Quantenna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Nulling and coordinated beamforming</dc:title>
  <dc:creator>Sigurd Schelstraete</dc:creator>
  <cp:lastModifiedBy>Sigurd Schelstraete</cp:lastModifiedBy>
  <cp:revision>61</cp:revision>
  <cp:lastPrinted>1601-01-01T00:00:00Z</cp:lastPrinted>
  <dcterms:created xsi:type="dcterms:W3CDTF">2019-03-01T23:35:02Z</dcterms:created>
  <dcterms:modified xsi:type="dcterms:W3CDTF">2019-04-11T17:20:10Z</dcterms:modified>
</cp:coreProperties>
</file>