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8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9" r:id="rId22"/>
    <p:sldId id="263" r:id="rId23"/>
    <p:sldId id="264" r:id="rId24"/>
    <p:sldId id="286" r:id="rId25"/>
    <p:sldId id="287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8" autoAdjust="0"/>
    <p:restoredTop sz="94660"/>
  </p:normalViewPr>
  <p:slideViewPr>
    <p:cSldViewPr>
      <p:cViewPr>
        <p:scale>
          <a:sx n="100" d="100"/>
          <a:sy n="100" d="100"/>
        </p:scale>
        <p:origin x="8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3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huawei.com" TargetMode="External"/><Relationship Id="rId13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adrian.p.stephens@ieee.org" TargetMode="External"/><Relationship Id="rId12" Type="http://schemas.openxmlformats.org/officeDocument/2006/relationships/hyperlink" Target="mailto:LRA@tiac.net" TargetMode="External"/><Relationship Id="rId17" Type="http://schemas.openxmlformats.org/officeDocument/2006/relationships/hyperlink" Target="mailto:ddrgal@gmail.com" TargetMode="External"/><Relationship Id="rId2" Type="http://schemas.openxmlformats.org/officeDocument/2006/relationships/hyperlink" Target="mailto:alex.ashley@hotmail.co.uk" TargetMode="External"/><Relationship Id="rId16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tere@ieee.org" TargetMode="External"/><Relationship Id="rId11" Type="http://schemas.openxmlformats.org/officeDocument/2006/relationships/hyperlink" Target="mailto:aasterja@qti.qualcomm.com" TargetMode="External"/><Relationship Id="rId5" Type="http://schemas.openxmlformats.org/officeDocument/2006/relationships/hyperlink" Target="mailto:henry@LOGOUT.COM" TargetMode="External"/><Relationship Id="rId15" Type="http://schemas.openxmlformats.org/officeDocument/2006/relationships/hyperlink" Target="mailto:shiwenhe@seu.edu.cn" TargetMode="External"/><Relationship Id="rId10" Type="http://schemas.openxmlformats.org/officeDocument/2006/relationships/hyperlink" Target="mailto:yongho.seok@gmai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jiamin.chen@mail01.huawei.com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Bahareh.sagedhi@inte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carol.Ansley@arris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(May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9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</a:t>
            </a:r>
          </a:p>
          <a:p>
            <a:r>
              <a:rPr lang="en-US" sz="1800" dirty="0"/>
              <a:t>P802.11ay will be started on </a:t>
            </a:r>
            <a:r>
              <a:rPr lang="en-US" sz="1800" dirty="0" smtClean="0"/>
              <a:t>D3.1 </a:t>
            </a:r>
            <a:r>
              <a:rPr lang="en-US" sz="1800" dirty="0"/>
              <a:t>out of March meeting (Robert Stacey, Solomon Trainin, Edward Au, Emily Qi, Yongho Seok, Peter Ecclesine)</a:t>
            </a:r>
          </a:p>
          <a:p>
            <a:r>
              <a:rPr lang="en-US" sz="1800" dirty="0" smtClean="0"/>
              <a:t>P802.11ax </a:t>
            </a:r>
            <a:r>
              <a:rPr lang="en-US" sz="1800" dirty="0"/>
              <a:t>was started on </a:t>
            </a:r>
            <a:r>
              <a:rPr lang="en-US" sz="1800" dirty="0" smtClean="0"/>
              <a:t>D4.1 </a:t>
            </a:r>
            <a:r>
              <a:rPr lang="en-US" sz="1800" dirty="0"/>
              <a:t>out of </a:t>
            </a:r>
            <a:r>
              <a:rPr lang="en-US" sz="1800" dirty="0" smtClean="0"/>
              <a:t>May meeting </a:t>
            </a:r>
            <a:r>
              <a:rPr lang="en-US" sz="1800" dirty="0"/>
              <a:t>(Robert Stacey, </a:t>
            </a:r>
            <a:r>
              <a:rPr lang="en-US" sz="1800" dirty="0" smtClean="0"/>
              <a:t>Edward Au (mid June), Yongho </a:t>
            </a:r>
            <a:r>
              <a:rPr lang="en-US" sz="1800" dirty="0"/>
              <a:t>Seok, </a:t>
            </a:r>
            <a:r>
              <a:rPr lang="en-US" sz="1800" dirty="0" smtClean="0"/>
              <a:t>Naveen </a:t>
            </a:r>
            <a:r>
              <a:rPr lang="en-US" sz="1800" dirty="0"/>
              <a:t>Kakani,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</a:t>
            </a:r>
            <a:r>
              <a:rPr lang="en-US" sz="1800" dirty="0" smtClean="0"/>
              <a:t>)</a:t>
            </a:r>
            <a:endParaRPr lang="en-US" sz="18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https://mentor.ieee.org/802.11/dcn/09/11-09-1034-13-0000-802-11-editorial-style-guide.docx</a:t>
            </a:r>
            <a:r>
              <a:rPr lang="en-GB" dirty="0"/>
              <a:t>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May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Jan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May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897890"/>
              </p:ext>
            </p:extLst>
          </p:nvPr>
        </p:nvGraphicFramePr>
        <p:xfrm>
          <a:off x="1295400" y="2285999"/>
          <a:ext cx="92964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=""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=""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="" xmlns:a16="http://schemas.microsoft.com/office/drawing/2014/main" val="3834352144"/>
                    </a:ext>
                  </a:extLst>
                </a:gridCol>
              </a:tblGrid>
              <a:tr h="367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78554141"/>
                  </a:ext>
                </a:extLst>
              </a:tr>
              <a:tr h="578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4611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753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655649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770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14023622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179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27809256"/>
                  </a:ext>
                </a:extLst>
              </a:tr>
              <a:tr h="254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136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82380037"/>
                  </a:ext>
                </a:extLst>
              </a:tr>
              <a:tr h="531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March or May,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6790517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8241615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0249433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39065581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766506"/>
              </p:ext>
            </p:extLst>
          </p:nvPr>
        </p:nvGraphicFramePr>
        <p:xfrm>
          <a:off x="835168" y="1550547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=""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=""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=""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=""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May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Actions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Peter to ask Editors-list for MDR volunteers, </a:t>
            </a:r>
          </a:p>
          <a:p>
            <a:r>
              <a:rPr lang="en-GB" dirty="0"/>
              <a:t>Add new editors to </a:t>
            </a:r>
            <a:r>
              <a:rPr lang="en-GB" dirty="0" err="1"/>
              <a:t>iMeetCentral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0BA557-60AB-4DAC-9CCA-0C1A5AC3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Emeritus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35E45FD-9FA1-4E6D-818A-38E342C9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2"/>
              </a:rPr>
              <a:t>alex.ashley@hotmail.co.uk</a:t>
            </a:r>
            <a:r>
              <a:rPr lang="en-US" sz="1400" dirty="0"/>
              <a:t>	</a:t>
            </a:r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3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</a:t>
            </a:r>
            <a:r>
              <a:rPr lang="en-US" sz="1400" dirty="0" err="1"/>
              <a:t>Cordeiro</a:t>
            </a:r>
            <a:r>
              <a:rPr lang="en-US" sz="1400" dirty="0"/>
              <a:t> – </a:t>
            </a:r>
            <a:r>
              <a:rPr lang="en-US" sz="1400" dirty="0">
                <a:hlinkClick r:id="rId4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5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6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– </a:t>
            </a:r>
            <a:r>
              <a:rPr lang="en-US" sz="1400" dirty="0">
                <a:hlinkClick r:id="rId7"/>
              </a:rPr>
              <a:t>adrian.p.stephens@ieee.org</a:t>
            </a:r>
            <a:r>
              <a:rPr lang="en-US" sz="1400" dirty="0"/>
              <a:t> , Edward Au – </a:t>
            </a:r>
            <a:r>
              <a:rPr lang="en-US" sz="1400" u="sng" dirty="0">
                <a:hlinkClick r:id="rId8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dirty="0">
                <a:hlinkClick r:id="rId9"/>
              </a:rPr>
              <a:t>emily.h.qi@intel.com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Seok </a:t>
            </a:r>
            <a:r>
              <a:rPr lang="en-US" sz="1400" dirty="0">
                <a:hlinkClick r:id="rId10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aasterja@qti.qualcomm.com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12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3"/>
              </a:rPr>
              <a:t>Ping.FANG@huawei.com </a:t>
            </a:r>
            <a:endParaRPr lang="en-US" sz="140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</a:t>
            </a:r>
            <a:r>
              <a:rPr lang="en-US" sz="1200" dirty="0" err="1"/>
              <a:t>Jiamin</a:t>
            </a:r>
            <a:r>
              <a:rPr lang="en-US" sz="1200" dirty="0"/>
              <a:t> CHEN – </a:t>
            </a:r>
            <a:r>
              <a:rPr lang="en-US" sz="1200" dirty="0">
                <a:hlinkClick r:id="rId14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15"/>
              </a:rPr>
              <a:t>shiwenhe@seu.edu.cn</a:t>
            </a:r>
            <a:endParaRPr lang="en-US" sz="1200" u="sng" dirty="0"/>
          </a:p>
          <a:p>
            <a:pPr lvl="1"/>
            <a:r>
              <a:rPr lang="en-US" sz="1200" dirty="0" err="1"/>
              <a:t>TGak</a:t>
            </a:r>
            <a:r>
              <a:rPr lang="en-US" sz="1200" dirty="0"/>
              <a:t> – Donald Eastlake – </a:t>
            </a:r>
            <a:r>
              <a:rPr lang="en-US" sz="1200" dirty="0">
                <a:hlinkClick r:id="rId16"/>
              </a:rPr>
              <a:t>d3e3e3@gmail.com</a:t>
            </a:r>
            <a:r>
              <a:rPr lang="en-US" sz="1200" dirty="0"/>
              <a:t>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7"/>
              </a:rPr>
              <a:t>ddrgal@gmail.com</a:t>
            </a:r>
            <a:r>
              <a:rPr lang="en-US" sz="1400" dirty="0"/>
              <a:t> , Lee Armstrong – </a:t>
            </a:r>
            <a:r>
              <a:rPr lang="en-US" sz="1400" dirty="0">
                <a:solidFill>
                  <a:schemeClr val="accent2"/>
                </a:solidFill>
                <a:hlinkClick r:id="rId12"/>
              </a:rPr>
              <a:t>LRA@tiac.net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22CA700-5042-42BF-A0FD-38700305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2190AEC-3C24-4981-898F-D58B5201CB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F0C11C0F-FD95-4686-A48B-EA1D999C93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2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2019-05-14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draft 09/1034r13</a:t>
            </a:r>
          </a:p>
          <a:p>
            <a:r>
              <a:rPr lang="en-US" dirty="0" err="1"/>
              <a:t>REVmd</a:t>
            </a:r>
            <a:r>
              <a:rPr lang="en-US" dirty="0"/>
              <a:t> MDR </a:t>
            </a:r>
            <a:r>
              <a:rPr lang="en-US" dirty="0"/>
              <a:t>r</a:t>
            </a:r>
            <a:r>
              <a:rPr lang="en-US" dirty="0" smtClean="0"/>
              <a:t>eport </a:t>
            </a:r>
            <a:r>
              <a:rPr lang="en-US" dirty="0" smtClean="0"/>
              <a:t>19/260</a:t>
            </a:r>
          </a:p>
          <a:p>
            <a:r>
              <a:rPr lang="en-US" dirty="0" err="1" smtClean="0"/>
              <a:t>TGay</a:t>
            </a:r>
            <a:r>
              <a:rPr lang="en-US" dirty="0" smtClean="0"/>
              <a:t> MDR report 19/681</a:t>
            </a:r>
            <a:endParaRPr lang="en-US" dirty="0"/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2019-05-14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600" dirty="0"/>
              <a:t>802.11 </a:t>
            </a:r>
            <a:r>
              <a:rPr lang="en-US" sz="18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P802.11ax 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smtClean="0"/>
              <a:t>P802.11az </a:t>
            </a:r>
            <a:r>
              <a:rPr lang="en-US" sz="1600" dirty="0"/>
              <a:t>Amendment (NGP) – Chao-Chun Wang, Roy Want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P802.11bb Amendment (LC) – Volker </a:t>
            </a:r>
            <a:r>
              <a:rPr lang="en-US" sz="1600" dirty="0" err="1"/>
              <a:t>Jungnickel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P802.11bc Amendment (</a:t>
            </a:r>
            <a:r>
              <a:rPr lang="en-US" sz="1600" dirty="0" err="1"/>
              <a:t>eBCS</a:t>
            </a:r>
            <a:r>
              <a:rPr lang="en-US" sz="1600" dirty="0"/>
              <a:t>) – Carol Ansley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P802.11bd Amendment (NGV) – </a:t>
            </a:r>
            <a:r>
              <a:rPr lang="en-US" sz="1600" dirty="0" err="1"/>
              <a:t>Bahar</a:t>
            </a:r>
            <a:r>
              <a:rPr lang="en-US" sz="1600" dirty="0"/>
              <a:t> Sadeghi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err="1"/>
              <a:t>REVmd</a:t>
            </a:r>
            <a:r>
              <a:rPr lang="en-US" sz="1600" dirty="0"/>
              <a:t> – Edward Au, Emily Qi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P802.11ay Amendment (NG60) – Carlos </a:t>
            </a:r>
            <a:r>
              <a:rPr lang="en-US" sz="1400" dirty="0" smtClean="0"/>
              <a:t>Cordeiro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Al </a:t>
            </a:r>
            <a:r>
              <a:rPr lang="en-US" sz="1600" dirty="0" err="1"/>
              <a:t>Petrick</a:t>
            </a:r>
            <a:r>
              <a:rPr lang="en-US" sz="1600" dirty="0"/>
              <a:t>	</a:t>
            </a:r>
            <a:endParaRPr lang="en-US" sz="1600" dirty="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	</a:t>
            </a: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 </a:t>
            </a:r>
            <a:r>
              <a:rPr lang="en-US" sz="1600" dirty="0">
                <a:hlinkClick r:id="rId9"/>
              </a:rPr>
              <a:t>carol.Ansley@arris.com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 </a:t>
            </a:r>
            <a:r>
              <a:rPr lang="en-US" sz="1600" dirty="0">
                <a:hlinkClick r:id="rId10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1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May 14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/>
              <a:t>11ax </a:t>
            </a:r>
            <a:r>
              <a:rPr lang="en-US" sz="2000" dirty="0"/>
              <a:t>–    </a:t>
            </a:r>
            <a:r>
              <a:rPr lang="en-US" sz="2000" dirty="0" smtClean="0"/>
              <a:t>Is at D4.1, expect D4.2 after May. Expect to </a:t>
            </a:r>
            <a:r>
              <a:rPr lang="en-US" sz="2000" dirty="0" err="1" smtClean="0"/>
              <a:t>recirc</a:t>
            </a:r>
            <a:r>
              <a:rPr lang="en-US" sz="2000" dirty="0" smtClean="0"/>
              <a:t> D5.0 in July.</a:t>
            </a:r>
            <a:endParaRPr lang="en-US" sz="2000" dirty="0"/>
          </a:p>
          <a:p>
            <a:r>
              <a:rPr lang="en-US" sz="2000" dirty="0"/>
              <a:t>11ay –    </a:t>
            </a:r>
            <a:r>
              <a:rPr lang="en-US" sz="2000" dirty="0" smtClean="0"/>
              <a:t>At D3.1. Hav</a:t>
            </a:r>
            <a:r>
              <a:rPr lang="en-US" sz="2000" dirty="0" smtClean="0"/>
              <a:t>e 47 CIDS before </a:t>
            </a:r>
            <a:r>
              <a:rPr lang="en-US" sz="2000" dirty="0" err="1" smtClean="0"/>
              <a:t>recirc</a:t>
            </a:r>
            <a:r>
              <a:rPr lang="en-US" sz="2000" dirty="0" smtClean="0"/>
              <a:t>. Looking good for May </a:t>
            </a:r>
            <a:r>
              <a:rPr lang="en-US" sz="2000" dirty="0" err="1" smtClean="0"/>
              <a:t>recirc</a:t>
            </a:r>
            <a:r>
              <a:rPr lang="en-US" sz="2000" dirty="0" smtClean="0"/>
              <a:t>.</a:t>
            </a:r>
            <a:r>
              <a:rPr lang="en-US" sz="2000" dirty="0" smtClean="0"/>
              <a:t>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  </a:t>
            </a:r>
            <a:r>
              <a:rPr lang="en-US" sz="2000" dirty="0" smtClean="0"/>
              <a:t>Expect D1.1 out of July. </a:t>
            </a:r>
            <a:r>
              <a:rPr lang="en-US" sz="2000" dirty="0" smtClean="0"/>
              <a:t>Have around 500 comments to resolve. Targeting September for D2.0 </a:t>
            </a:r>
            <a:r>
              <a:rPr lang="en-US" sz="2000" dirty="0" err="1" smtClean="0"/>
              <a:t>recirc</a:t>
            </a:r>
            <a:r>
              <a:rPr lang="en-US" sz="2000" dirty="0" smtClean="0"/>
              <a:t>.</a:t>
            </a:r>
            <a:endParaRPr lang="en-GB" sz="2000" dirty="0"/>
          </a:p>
          <a:p>
            <a:r>
              <a:rPr lang="en-GB" sz="2000" dirty="0"/>
              <a:t>11ba –    </a:t>
            </a:r>
            <a:r>
              <a:rPr lang="en-GB" sz="2000" dirty="0" smtClean="0"/>
              <a:t>At D2.1. 160 CIDs to be resolved this week. Expect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D3.0 in May.</a:t>
            </a:r>
            <a:endParaRPr lang="en-GB" sz="2000" dirty="0"/>
          </a:p>
          <a:p>
            <a:r>
              <a:rPr lang="en-GB" sz="2000" dirty="0"/>
              <a:t>11bb –    </a:t>
            </a:r>
            <a:r>
              <a:rPr lang="en-GB" sz="2000" dirty="0" smtClean="0"/>
              <a:t>Still in proposal phase. Start work on D0.1 in September.</a:t>
            </a:r>
            <a:endParaRPr lang="en-GB" sz="2000" dirty="0"/>
          </a:p>
          <a:p>
            <a:r>
              <a:rPr lang="en-GB" sz="2000" dirty="0"/>
              <a:t>11bc –	 </a:t>
            </a:r>
            <a:r>
              <a:rPr lang="en-GB" sz="2000" dirty="0" smtClean="0"/>
              <a:t>Expect D0.1 in September or November</a:t>
            </a:r>
            <a:endParaRPr lang="en-GB" sz="2000" dirty="0"/>
          </a:p>
          <a:p>
            <a:r>
              <a:rPr lang="en-GB" sz="2000" dirty="0"/>
              <a:t>11bd – 	 </a:t>
            </a:r>
            <a:r>
              <a:rPr lang="en-GB" sz="2000" dirty="0" smtClean="0"/>
              <a:t>Expect D0.1 in September</a:t>
            </a:r>
            <a:endParaRPr lang="en-GB" sz="2000" dirty="0"/>
          </a:p>
          <a:p>
            <a:r>
              <a:rPr lang="en-GB" sz="2000" dirty="0" err="1"/>
              <a:t>REVmd</a:t>
            </a:r>
            <a:r>
              <a:rPr lang="en-GB" sz="2000" dirty="0"/>
              <a:t> –   </a:t>
            </a:r>
            <a:r>
              <a:rPr lang="en-GB" sz="2000" dirty="0" smtClean="0"/>
              <a:t>A D2.2, expect D2.3 out of May. Emily on sabbatical; Edward with be editor. Expect D3.0 out of July.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11-11-11-1149,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1716</TotalTime>
  <Words>2017</Words>
  <Application>Microsoft Office PowerPoint</Application>
  <PresentationFormat>Widescreen</PresentationFormat>
  <Paragraphs>425</Paragraphs>
  <Slides>25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 Unicode MS</vt:lpstr>
      <vt:lpstr>MS Gothic</vt:lpstr>
      <vt:lpstr>Arial</vt:lpstr>
      <vt:lpstr>Times New Roman</vt:lpstr>
      <vt:lpstr>Office Theme</vt:lpstr>
      <vt:lpstr>Document</vt:lpstr>
      <vt:lpstr>802.11 WG Editor’s Meeting (May 2019)</vt:lpstr>
      <vt:lpstr>Abstract</vt:lpstr>
      <vt:lpstr>Agenda for 2019-05-14 meeting</vt:lpstr>
      <vt:lpstr>Roll Call – 2019-05-14</vt:lpstr>
      <vt:lpstr>Volunteer Editor Contacts</vt:lpstr>
      <vt:lpstr>May 14th roundtable status report</vt:lpstr>
      <vt:lpstr>Reflector Updates</vt:lpstr>
      <vt:lpstr>IEEE Publication Status</vt:lpstr>
      <vt:lpstr>Update on numbering process</vt:lpstr>
      <vt:lpstr>MDR Status</vt:lpstr>
      <vt:lpstr>802.11 Style Guide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Actions</vt:lpstr>
      <vt:lpstr>Editors Emeritus </vt:lpstr>
      <vt:lpstr>MDR Status</vt:lpstr>
    </vt:vector>
  </TitlesOfParts>
  <Company>Cisco Systems,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188</cp:revision>
  <cp:lastPrinted>1601-01-01T00:00:00Z</cp:lastPrinted>
  <dcterms:created xsi:type="dcterms:W3CDTF">2018-01-07T18:30:13Z</dcterms:created>
  <dcterms:modified xsi:type="dcterms:W3CDTF">2019-05-14T12:03:22Z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