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0" r:id="rId18"/>
    <p:sldId id="393" r:id="rId19"/>
    <p:sldId id="351" r:id="rId20"/>
    <p:sldId id="394" r:id="rId21"/>
    <p:sldId id="359" r:id="rId22"/>
    <p:sldId id="371" r:id="rId23"/>
    <p:sldId id="366" r:id="rId24"/>
    <p:sldId id="379" r:id="rId25"/>
    <p:sldId id="360" r:id="rId26"/>
    <p:sldId id="320"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0" autoAdjust="0"/>
    <p:restoredTop sz="98505" autoAdjust="0"/>
  </p:normalViewPr>
  <p:slideViewPr>
    <p:cSldViewPr>
      <p:cViewPr varScale="1">
        <p:scale>
          <a:sx n="77" d="100"/>
          <a:sy n="77" d="100"/>
        </p:scale>
        <p:origin x="396"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endParaRPr lang="en-US" dirty="0"/>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802.11-19/0627r2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93-00-0arc-802-1cq-repor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474-00-0arc-arc-sc-meeting-minutes-march-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878-00-0000-may-2019-liaison-to-ietf-report.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1-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93-00-0arc-802-1cq-repor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2019-05-13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2430219837"/>
              </p:ext>
            </p:extLst>
          </p:nvPr>
        </p:nvGraphicFramePr>
        <p:xfrm>
          <a:off x="520700" y="2300288"/>
          <a:ext cx="7983538" cy="2911475"/>
        </p:xfrm>
        <a:graphic>
          <a:graphicData uri="http://schemas.openxmlformats.org/presentationml/2006/ole">
            <mc:AlternateContent xmlns:mc="http://schemas.openxmlformats.org/markup-compatibility/2006">
              <mc:Choice xmlns:v="urn:schemas-microsoft-com:vml" Requires="v">
                <p:oleObj spid="_x0000_s15668" name="Document" r:id="rId4" imgW="8600090" imgH="3138788" progId="Word.Document.8">
                  <p:embed/>
                </p:oleObj>
              </mc:Choice>
              <mc:Fallback>
                <p:oleObj name="Document" r:id="rId4" imgW="8600090" imgH="3138788" progId="Word.Document.8">
                  <p:embed/>
                  <p:pic>
                    <p:nvPicPr>
                      <p:cNvPr id="0" name="Object 11"/>
                      <p:cNvPicPr>
                        <a:picLocks noChangeAspect="1" noChangeArrowheads="1"/>
                      </p:cNvPicPr>
                      <p:nvPr/>
                    </p:nvPicPr>
                    <p:blipFill>
                      <a:blip r:embed="rId5"/>
                      <a:srcRect/>
                      <a:stretch>
                        <a:fillRect/>
                      </a:stretch>
                    </p:blipFill>
                    <p:spPr bwMode="auto">
                      <a:xfrm>
                        <a:off x="520700" y="2300288"/>
                        <a:ext cx="7983538" cy="291147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May 14,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dirty="0">
                <a:hlinkClick r:id="rId3"/>
              </a:rPr>
              <a:t>11-18/1934r0</a:t>
            </a:r>
            <a:r>
              <a:rPr lang="en-GB" dirty="0"/>
              <a:t>, </a:t>
            </a:r>
            <a:r>
              <a:rPr lang="en-GB" dirty="0">
                <a:hlinkClick r:id="rId4"/>
              </a:rPr>
              <a:t>11-19/0493r0</a:t>
            </a:r>
            <a:r>
              <a:rPr lang="en-GB" dirty="0"/>
              <a:t> </a:t>
            </a:r>
            <a:endParaRPr lang="en-US" b="1" dirty="0"/>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7"/>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May 15,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lvl="0" eaLnBrk="1" hangingPunct="1">
              <a:lnSpc>
                <a:spcPct val="90000"/>
              </a:lnSpc>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May 15,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a:t>TGbe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face-to-face minutes:</a:t>
            </a:r>
          </a:p>
          <a:p>
            <a:pPr lvl="1" eaLnBrk="1" hangingPunct="1"/>
            <a:r>
              <a:rPr lang="en-US" altLang="en-US" dirty="0">
                <a:hlinkClick r:id="rId3"/>
              </a:rPr>
              <a:t>11-19/0474r0</a:t>
            </a:r>
            <a:r>
              <a:rPr lang="en-US" altLang="en-US" dirty="0"/>
              <a:t> “</a:t>
            </a:r>
            <a:r>
              <a:rPr lang="en-US" dirty="0"/>
              <a:t>ARC SC Meeting Minutes March 2019”</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a:t>
            </a:r>
          </a:p>
          <a:p>
            <a:pPr lvl="2"/>
            <a:r>
              <a:rPr lang="en-US" altLang="en-US" dirty="0"/>
              <a:t>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a:t>
            </a:r>
          </a:p>
          <a:p>
            <a:pPr lvl="2"/>
            <a:r>
              <a:rPr lang="en-US" altLang="en-US" dirty="0"/>
              <a:t>Jan 24 – Feb 26: 106-38-5 (87%)</a:t>
            </a:r>
          </a:p>
          <a:p>
            <a:pPr lvl="1"/>
            <a:r>
              <a:rPr lang="en-US" altLang="en-US" dirty="0"/>
              <a:t>In comment resolution process.</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r>
              <a:rPr lang="en-US" altLang="en-US" dirty="0">
                <a:hlinkClick r:id="rId2"/>
              </a:rPr>
              <a:t>11-19/0878r0</a:t>
            </a:r>
            <a:r>
              <a:rPr lang="en-US" altLang="en-US" dirty="0"/>
              <a:t> - “</a:t>
            </a:r>
            <a:r>
              <a:rPr lang="en-US" dirty="0"/>
              <a:t>May 2019 Liaison to IETF report”</a:t>
            </a:r>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11-18/1934r1</a:t>
            </a:r>
            <a:r>
              <a:rPr lang="en-GB" sz="2400" u="sng" dirty="0"/>
              <a:t> (11/18)</a:t>
            </a:r>
          </a:p>
          <a:p>
            <a:pPr marL="685800" lvl="2" indent="-342900" eaLnBrk="1" hangingPunct="1">
              <a:lnSpc>
                <a:spcPct val="90000"/>
              </a:lnSpc>
              <a:buFont typeface="Arial" panose="020B0604020202020204" pitchFamily="34" charset="0"/>
              <a:buChar char="•"/>
              <a:defRPr/>
            </a:pPr>
            <a:r>
              <a:rPr lang="en-GB" sz="2200" dirty="0"/>
              <a:t>Clear(er)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(11/18)</a:t>
            </a:r>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US" sz="2400" b="1" dirty="0"/>
              <a:t>Summary status (from March):</a:t>
            </a:r>
          </a:p>
          <a:p>
            <a:pPr marL="685800" lvl="2" indent="-342900" eaLnBrk="1" hangingPunct="1">
              <a:lnSpc>
                <a:spcPct val="90000"/>
              </a:lnSpc>
              <a:buFont typeface="Arial" panose="020B0604020202020204" pitchFamily="34" charset="0"/>
              <a:buChar char="•"/>
              <a:defRPr/>
            </a:pPr>
            <a:r>
              <a:rPr lang="en-GB" sz="2400" dirty="0">
                <a:hlinkClick r:id="rId4"/>
              </a:rPr>
              <a:t>11-19/0493r0</a:t>
            </a:r>
            <a:r>
              <a:rPr lang="en-GB" sz="2400" dirty="0"/>
              <a:t> (3/19)</a:t>
            </a:r>
          </a:p>
          <a:p>
            <a:pPr marL="685800" lvl="2" indent="-342900" eaLnBrk="1" hangingPunct="1">
              <a:lnSpc>
                <a:spcPct val="90000"/>
              </a:lnSpc>
              <a:buFont typeface="Arial" panose="020B0604020202020204" pitchFamily="34" charset="0"/>
              <a:buChar char="•"/>
              <a:defRPr/>
            </a:pPr>
            <a:r>
              <a:rPr lang="en-GB" sz="2400" dirty="0"/>
              <a:t>Anything new, since?</a:t>
            </a:r>
            <a:endParaRPr lang="en-US" sz="2200"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DetNet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now the RAW BOF,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u="sng" dirty="0"/>
              <a:t>Latest update May 12 2019.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2019,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“split” PHYs (LC, 28 GHz (Phazr))</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dirty="0"/>
              <a:t>TGbe (EHT) potential multi-band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“Lower MAC” discussions in ARC, back in 2008</a:t>
            </a:r>
          </a:p>
          <a:p>
            <a:pPr lvl="1"/>
            <a:r>
              <a:rPr lang="en-US" sz="1600" dirty="0">
                <a:hlinkClick r:id="rId2"/>
              </a:rPr>
              <a:t>11-08/0949r4 </a:t>
            </a:r>
            <a:endParaRPr lang="en-US" sz="1600" dirty="0"/>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pPr eaLnBrk="1" hangingPunct="1"/>
            <a:r>
              <a:rPr lang="en-US" altLang="en-US" sz="2800" dirty="0"/>
              <a:t>Call for Secretary</a:t>
            </a:r>
          </a:p>
          <a:p>
            <a:pPr lvl="1" eaLnBrk="1" hangingPunct="1"/>
            <a:r>
              <a:rPr lang="en-US" altLang="en-US" sz="2400" dirty="0"/>
              <a:t>This meeting cannot proceed with our a secretary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59358</TotalTime>
  <Words>1781</Words>
  <Application>Microsoft Office PowerPoint</Application>
  <PresentationFormat>On-screen Show (4:3)</PresentationFormat>
  <Paragraphs>232</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May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2019 (1 of 2)</vt:lpstr>
      <vt:lpstr>ARC Agenda – May 2019 (2 of 2)</vt:lpstr>
      <vt:lpstr>Prior ARC Minutes</vt:lpstr>
      <vt:lpstr>IEEE 1588 mapping to IEEE 802.11/ 802.1ASrev use of FTM update </vt:lpstr>
      <vt:lpstr>IETF/802 coordination </vt:lpstr>
      <vt:lpstr>IEEE 802 activities directly related to IEEE 802.11 ARC</vt:lpstr>
      <vt:lpstr>DetNet and other time-sensitive networking, (IETF, RTA TIG, etc.)</vt:lpstr>
      <vt:lpstr>Source Address Verification Improvements</vt:lpstr>
      <vt:lpstr>What is an ESS?</vt:lpstr>
      <vt:lpstr>What is a STA?</vt:lpstr>
      <vt:lpstr>Wednesday, May 15th, AM1</vt:lpstr>
      <vt:lpstr>MLME-RESET, versus MLME-JOIN and MLME-START</vt:lpstr>
      <vt:lpstr>Wednesday, May 15th, PM2</vt:lpstr>
      <vt:lpstr>ARC Future Activities &amp; sessions</vt:lpstr>
      <vt:lpstr>Planning for July 2019</vt:lpstr>
      <vt:lpstr>TGbe (EHT) potential multi-band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Joseph Levy</cp:lastModifiedBy>
  <cp:revision>743</cp:revision>
  <cp:lastPrinted>1998-02-10T13:28:06Z</cp:lastPrinted>
  <dcterms:created xsi:type="dcterms:W3CDTF">2009-07-15T16:38:20Z</dcterms:created>
  <dcterms:modified xsi:type="dcterms:W3CDTF">2019-05-15T00:26:57Z</dcterms:modified>
</cp:coreProperties>
</file>