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0" r:id="rId18"/>
    <p:sldId id="393" r:id="rId19"/>
    <p:sldId id="351" r:id="rId20"/>
    <p:sldId id="394" r:id="rId21"/>
    <p:sldId id="359" r:id="rId22"/>
    <p:sldId id="371" r:id="rId23"/>
    <p:sldId id="366" r:id="rId24"/>
    <p:sldId id="379" r:id="rId25"/>
    <p:sldId id="360" r:id="rId26"/>
    <p:sldId id="320" r:id="rId27"/>
    <p:sldId id="39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7" d="100"/>
          <a:sy n="137" d="100"/>
        </p:scale>
        <p:origin x="138" y="23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802.11-19/0627r0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datatracker.ietf.org/doc/draft-bi-savi-wlan" TargetMode="External"/><Relationship Id="rId4" Type="http://schemas.openxmlformats.org/officeDocument/2006/relationships/hyperlink" Target="https://mentor.ieee.org/802.11/dcn/19/11-19-0493-00-0arc-802-1cq-report.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93-00-0arc-802-1cq-repor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2019-05-13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5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May 14,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dirty="0">
                <a:hlinkClick r:id="rId3"/>
              </a:rPr>
              <a:t>11-18/1934r0</a:t>
            </a:r>
            <a:r>
              <a:rPr lang="en-GB" dirty="0"/>
              <a:t>, </a:t>
            </a:r>
            <a:r>
              <a:rPr lang="en-GB" dirty="0">
                <a:hlinkClick r:id="rId4"/>
              </a:rPr>
              <a:t>11-19/0493r0</a:t>
            </a:r>
            <a:r>
              <a:rPr lang="en-GB" dirty="0"/>
              <a:t> </a:t>
            </a:r>
            <a:endParaRPr lang="en-US" b="1" dirty="0"/>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5"/>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a:t>
            </a:r>
            <a:r>
              <a:rPr lang="en-US" b="1" dirty="0" err="1"/>
              <a:t>REVmd</a:t>
            </a:r>
            <a:r>
              <a:rPr lang="en-US" b="1" dirty="0"/>
              <a:t>)?:  “What is a STA?”  (See</a:t>
            </a:r>
            <a:r>
              <a:rPr lang="en-US" dirty="0"/>
              <a:t>: </a:t>
            </a:r>
            <a:r>
              <a:rPr lang="en-US" dirty="0">
                <a:hlinkClick r:id="rId7"/>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May 15,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(continued)</a:t>
            </a:r>
          </a:p>
          <a:p>
            <a:pPr lvl="0" eaLnBrk="1" hangingPunct="1">
              <a:lnSpc>
                <a:spcPct val="90000"/>
              </a:lnSpc>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Wednesday, May 15,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3"/>
              </a:rPr>
              <a:t>11-08/0949r4</a:t>
            </a:r>
            <a:r>
              <a:rPr lang="en-US" b="1" dirty="0"/>
              <a:t>)</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face-to-face minutes:</a:t>
            </a:r>
          </a:p>
          <a:p>
            <a:pPr lvl="1" eaLnBrk="1" hangingPunct="1"/>
            <a:r>
              <a:rPr lang="en-US" altLang="en-US" dirty="0"/>
              <a:t>&lt;link TBD&gt;</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 Jan 24 – Feb 23?</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US" sz="2400" b="1" dirty="0"/>
              <a:t>Summary status (from March):</a:t>
            </a:r>
          </a:p>
          <a:p>
            <a:pPr marL="685800" lvl="2" indent="-342900" eaLnBrk="1" hangingPunct="1">
              <a:lnSpc>
                <a:spcPct val="90000"/>
              </a:lnSpc>
              <a:buFont typeface="Arial" panose="020B0604020202020204" pitchFamily="34" charset="0"/>
              <a:buChar char="•"/>
              <a:defRPr/>
            </a:pPr>
            <a:r>
              <a:rPr lang="en-GB" sz="2400" dirty="0">
                <a:hlinkClick r:id="rId4"/>
              </a:rPr>
              <a:t>11-19/0493r0</a:t>
            </a:r>
            <a:endParaRPr lang="en-GB" sz="2400" dirty="0"/>
          </a:p>
          <a:p>
            <a:pPr marL="685800" lvl="2" indent="-342900" eaLnBrk="1" hangingPunct="1">
              <a:lnSpc>
                <a:spcPct val="90000"/>
              </a:lnSpc>
              <a:buFont typeface="Arial" panose="020B0604020202020204" pitchFamily="34" charset="0"/>
              <a:buChar char="•"/>
              <a:defRPr/>
            </a:pPr>
            <a:r>
              <a:rPr lang="en-GB" sz="2400" dirty="0"/>
              <a:t>Anything new, since?</a:t>
            </a:r>
            <a:endParaRPr lang="en-US" sz="2200"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use case document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PAW BOF formed, scheduled for ~ March 25</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r>
              <a:rPr lang="en-GB" u="sng" dirty="0"/>
              <a:t>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2019,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dirty="0" err="1"/>
              <a:t>TGbe</a:t>
            </a:r>
            <a:r>
              <a:rPr lang="en-US" altLang="en-US" dirty="0"/>
              <a:t> (EHT) potential multi-band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“Lower MAC” discussions in ARC, back in 2008</a:t>
            </a:r>
          </a:p>
          <a:p>
            <a:pPr lvl="1"/>
            <a:r>
              <a:rPr lang="en-US" sz="1600" dirty="0">
                <a:hlinkClick r:id="rId2"/>
              </a:rPr>
              <a:t>11-08/0949r4 </a:t>
            </a:r>
            <a:endParaRPr lang="en-US" sz="1600" dirty="0"/>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58582</TotalTime>
  <Words>1782</Words>
  <Application>Microsoft Office PowerPoint</Application>
  <PresentationFormat>On-screen Show (4:3)</PresentationFormat>
  <Paragraphs>218</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May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2019 (1 of 2)</vt:lpstr>
      <vt:lpstr>ARC Agenda – May 2019 (2 of 2)</vt:lpstr>
      <vt:lpstr>Prior ARC Minutes</vt:lpstr>
      <vt:lpstr>IEEE 1588 mapping to IEEE 802.11/ 802.1ASrev use of FTM update </vt:lpstr>
      <vt:lpstr>IETF/802 coordination </vt:lpstr>
      <vt:lpstr>IEEE 802 activities directly related to IEEE 802.11 ARC</vt:lpstr>
      <vt:lpstr>DetNet and other time-sensitive networking, (IETF, RTA TIG, etc.)</vt:lpstr>
      <vt:lpstr>Source Address Verification Improvements</vt:lpstr>
      <vt:lpstr>What is an ESS?</vt:lpstr>
      <vt:lpstr>What is a STA?</vt:lpstr>
      <vt:lpstr>Wednesday, May 15th, AM1</vt:lpstr>
      <vt:lpstr>MLME-RESET, versus MLME-JOIN and MLME-START</vt:lpstr>
      <vt:lpstr>Wednesday, May 15th, PM2</vt:lpstr>
      <vt:lpstr>ARC Future Activities &amp; sessions</vt:lpstr>
      <vt:lpstr>Planning for July 2019</vt:lpstr>
      <vt:lpstr>TGbe (EHT) potential multi-band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724</cp:revision>
  <cp:lastPrinted>1998-02-10T13:28:06Z</cp:lastPrinted>
  <dcterms:created xsi:type="dcterms:W3CDTF">2009-07-15T16:38:20Z</dcterms:created>
  <dcterms:modified xsi:type="dcterms:W3CDTF">2019-04-08T14:31:16Z</dcterms:modified>
</cp:coreProperties>
</file>