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6" r:id="rId5"/>
    <p:sldId id="319" r:id="rId6"/>
    <p:sldId id="268" r:id="rId7"/>
    <p:sldId id="280" r:id="rId8"/>
    <p:sldId id="321" r:id="rId9"/>
    <p:sldId id="323" r:id="rId10"/>
    <p:sldId id="322" r:id="rId11"/>
    <p:sldId id="27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4/10/2019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9/11-19-0626-00-AANI-euht-tech-brief-en-forieee-20190407.ppt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9/11-19-0625-00-AANI-proposal-from-nufront-20190407.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9/11-19-0626-00-AANI-euht-tech-brief-en-forieee-20190407.ppt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2019-04-08</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58"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dirty="0"/>
              <a:t>Contributions</a:t>
            </a:r>
          </a:p>
          <a:p>
            <a:pPr marL="971550" lvl="1" indent="-457200">
              <a:buFont typeface="+mj-lt"/>
              <a:buAutoNum type="arabicPeriod"/>
            </a:pPr>
            <a:r>
              <a:rPr lang="en-US" altLang="en-US" dirty="0">
                <a:hlinkClick r:id="rId2"/>
              </a:rPr>
              <a:t>11-19/0625r0</a:t>
            </a:r>
            <a:r>
              <a:rPr lang="en-US" altLang="en-US" dirty="0"/>
              <a:t> – “proposal from Nufront_20190407” – Jun LEI (Nufront)</a:t>
            </a:r>
          </a:p>
          <a:p>
            <a:pPr marL="971550" lvl="1" indent="-457200">
              <a:buFont typeface="+mj-lt"/>
              <a:buAutoNum type="arabicPeriod"/>
            </a:pPr>
            <a:r>
              <a:rPr lang="en-US" altLang="en-US" dirty="0">
                <a:hlinkClick r:id="rId3"/>
              </a:rPr>
              <a:t>11-19/0626r0</a:t>
            </a:r>
            <a:r>
              <a:rPr lang="en-US" altLang="en-US" dirty="0"/>
              <a:t> –</a:t>
            </a:r>
            <a:r>
              <a:rPr lang="nl-NL" altLang="en-US" dirty="0"/>
              <a:t> “EUHT_Tech_Brief_En_forIEEE_20190407” – Jun LEI (Nufront)</a:t>
            </a:r>
          </a:p>
          <a:p>
            <a:pPr>
              <a:buFont typeface="Arial" panose="020B0604020202020204" pitchFamily="34" charset="0"/>
              <a:buChar char="•"/>
            </a:pPr>
            <a:r>
              <a:rPr lang="en-US" dirty="0"/>
              <a:t>Discussion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376455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dirty="0"/>
              <a:t>	April 16 2019 22:00 EDT</a:t>
            </a:r>
          </a:p>
          <a:p>
            <a:r>
              <a:rPr lang="en-US" altLang="en-US" dirty="0"/>
              <a:t>	April 22 2019 10:00 EDT</a:t>
            </a:r>
          </a:p>
          <a:p>
            <a:endParaRPr lang="en-GB" dirty="0"/>
          </a:p>
          <a:p>
            <a:endParaRPr lang="en-GB" dirty="0"/>
          </a:p>
          <a:p>
            <a:r>
              <a:rPr lang="en-GB" dirty="0"/>
              <a:t>Next F2F meeting: 802.11 Interim</a:t>
            </a:r>
          </a:p>
          <a:p>
            <a:r>
              <a:rPr lang="en-GB" dirty="0"/>
              <a:t>		May 12-17 2019 at Grand Hyatt Atlanta in Buckhead, Atlanta, Georgia, USA</a:t>
            </a:r>
            <a:endParaRPr lang="en-US" altLang="en-US" dirty="0"/>
          </a:p>
          <a:p>
            <a:pPr lvl="2"/>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08 April 2019 @ 10:00-11:00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08 April 10:00-11:00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hlinkClick r:id="rId3"/>
              </a:rPr>
              <a:t>11-19/0625r0</a:t>
            </a:r>
            <a:r>
              <a:rPr lang="en-US" altLang="en-US" dirty="0"/>
              <a:t> – “proposal from Nufront_20190407”</a:t>
            </a:r>
          </a:p>
          <a:p>
            <a:pPr marL="971550" lvl="1" indent="-457200">
              <a:buFont typeface="+mj-lt"/>
              <a:buAutoNum type="arabicPeriod"/>
            </a:pPr>
            <a:r>
              <a:rPr lang="en-US" altLang="en-US" dirty="0">
                <a:hlinkClick r:id="rId4"/>
              </a:rPr>
              <a:t>11-19/0626r0</a:t>
            </a:r>
            <a:r>
              <a:rPr lang="en-US" altLang="en-US" dirty="0"/>
              <a:t> –</a:t>
            </a:r>
            <a:r>
              <a:rPr lang="nl-NL" altLang="en-US" dirty="0"/>
              <a:t> “EUHT_Tech_Brief_En_forIEEE_20190407”</a:t>
            </a:r>
          </a:p>
          <a:p>
            <a:pPr marL="457200" indent="-457200">
              <a:spcBef>
                <a:spcPts val="200"/>
              </a:spcBef>
              <a:buFont typeface="Times New Roman" panose="02020603050405020304" pitchFamily="18" charset="0"/>
              <a:buAutoNum type="arabicPeriod"/>
              <a:defRPr/>
            </a:pPr>
            <a:r>
              <a:rPr lang="nl-NL" altLang="en-US" sz="2000" dirty="0"/>
              <a:t>Future Planning</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a:t>
            </a:r>
          </a:p>
        </p:txBody>
      </p:sp>
      <p:sp>
        <p:nvSpPr>
          <p:cNvPr id="3" name="Content Placeholder 2"/>
          <p:cNvSpPr>
            <a:spLocks noGrp="1"/>
          </p:cNvSpPr>
          <p:nvPr>
            <p:ph idx="1"/>
          </p:nvPr>
        </p:nvSpPr>
        <p:spPr>
          <a:xfrm>
            <a:off x="512763" y="1298576"/>
            <a:ext cx="11265958" cy="5026024"/>
          </a:xfrm>
        </p:spPr>
        <p:txBody>
          <a:bodyPr/>
          <a:lstStyle/>
          <a:p>
            <a:r>
              <a:rPr lang="en-US" sz="2800" dirty="0"/>
              <a:t>A communication from Jun LEI (Nufront) was received by the 802.11 WG Chair (</a:t>
            </a:r>
            <a:r>
              <a:rPr lang="en-US" sz="2800" u="sng" dirty="0">
                <a:hlinkClick r:id="rId2"/>
              </a:rPr>
              <a:t>11-19/0550r0</a:t>
            </a:r>
            <a:r>
              <a:rPr lang="en-US" sz="2800" dirty="0"/>
              <a:t>) on 13 March 2019, in response the Chair then requested that the AANI SC review and discuss how to respond.  </a:t>
            </a:r>
          </a:p>
          <a:p>
            <a:r>
              <a:rPr lang="en-US" sz="2800" dirty="0"/>
              <a:t>The AANI SC Chair then sent out notification of two teleconferences:  </a:t>
            </a:r>
          </a:p>
          <a:p>
            <a:pPr marL="457200" lvl="0" indent="-457200">
              <a:buFont typeface="+mj-lt"/>
              <a:buAutoNum type="arabicPeriod"/>
            </a:pPr>
            <a:r>
              <a:rPr lang="en-US" dirty="0"/>
              <a:t>Monday 8 April 2019 @ 10:00 AM EDT </a:t>
            </a:r>
            <a:r>
              <a:rPr lang="en-US" sz="1400" dirty="0"/>
              <a:t>(10:00 PM CST, 7:30 PM IST, 4:00 PM CEST, 7:00 AM PDT)</a:t>
            </a:r>
            <a:endParaRPr lang="en-US" dirty="0"/>
          </a:p>
          <a:p>
            <a:pPr marL="457200" lvl="0" indent="-457200">
              <a:buFont typeface="+mj-lt"/>
              <a:buAutoNum type="arabicPeriod"/>
            </a:pPr>
            <a:r>
              <a:rPr lang="en-US" dirty="0"/>
              <a:t>Tuesday 16 April 2019 @ 10:00 PM EDT </a:t>
            </a:r>
            <a:br>
              <a:rPr lang="en-US" dirty="0"/>
            </a:br>
            <a:r>
              <a:rPr lang="en-US" sz="1400" dirty="0"/>
              <a:t>(Wednesday 17 April 2019 10:00 AM CST, 7:30 AM IST, 4:00 AM CEST; Tuesday 16 April 2019 7:00 PM PDT)</a:t>
            </a:r>
          </a:p>
          <a:p>
            <a:pPr marL="457200" lvl="0" indent="-457200">
              <a:buFont typeface="+mj-lt"/>
              <a:buAutoNum type="arabicPeriod"/>
            </a:pPr>
            <a:endParaRPr lang="en-US" sz="1400" dirty="0"/>
          </a:p>
          <a:p>
            <a:r>
              <a:rPr lang="en-US" sz="2800" dirty="0"/>
              <a:t>The communication is “</a:t>
            </a:r>
            <a:r>
              <a:rPr lang="en-US" sz="2800" i="1" dirty="0"/>
              <a:t>exploring the possibility of further cooperation and integration between EUHT wireless communication technology and the IEEE 802.11 Working Group. As a result, IEEE and Nufront can submit the joint proposal to ITU as 5G standard”. </a:t>
            </a:r>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(cont.)</a:t>
            </a:r>
          </a:p>
        </p:txBody>
      </p:sp>
      <p:sp>
        <p:nvSpPr>
          <p:cNvPr id="3" name="Content Placeholder 2"/>
          <p:cNvSpPr>
            <a:spLocks noGrp="1"/>
          </p:cNvSpPr>
          <p:nvPr>
            <p:ph idx="1"/>
          </p:nvPr>
        </p:nvSpPr>
        <p:spPr>
          <a:xfrm>
            <a:off x="512763" y="1298576"/>
            <a:ext cx="11265958" cy="5026024"/>
          </a:xfrm>
        </p:spPr>
        <p:txBody>
          <a:bodyPr/>
          <a:lstStyle/>
          <a:p>
            <a:r>
              <a:rPr lang="en-US" sz="2800" dirty="0"/>
              <a:t>The AANI SC Chair then contacted Jun LEI (Nufront) and requested that he provide a more detailed Proposal and some background technical information.</a:t>
            </a:r>
          </a:p>
          <a:p>
            <a:r>
              <a:rPr lang="en-US" sz="2800" dirty="0"/>
              <a:t>Jun LEI then provided 2 contributions. </a:t>
            </a:r>
            <a:endParaRPr lang="en-US" sz="3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203621159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19037</TotalTime>
  <Words>1004</Words>
  <Application>Microsoft Office PowerPoint</Application>
  <PresentationFormat>Widescreen</PresentationFormat>
  <Paragraphs>146</Paragraphs>
  <Slides>12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MS Gothic</vt:lpstr>
      <vt:lpstr>Arial</vt:lpstr>
      <vt:lpstr>Helvetica</vt:lpstr>
      <vt:lpstr>Monotype Sorts</vt:lpstr>
      <vt:lpstr>Times New Roman</vt:lpstr>
      <vt:lpstr>Office Theme</vt:lpstr>
      <vt:lpstr>Document</vt:lpstr>
      <vt:lpstr>AANI SC Teleconference Agenda</vt:lpstr>
      <vt:lpstr>Abstract</vt:lpstr>
      <vt:lpstr>Reminders</vt:lpstr>
      <vt:lpstr>Agenda</vt:lpstr>
      <vt:lpstr>Guidelines for IEEE-SA Meetings</vt:lpstr>
      <vt:lpstr>Resources – URLs</vt:lpstr>
      <vt:lpstr>Participation in IEEE 802 Meetings</vt:lpstr>
      <vt:lpstr>Background</vt:lpstr>
      <vt:lpstr>Background (cont.)</vt:lpstr>
      <vt:lpstr>Discussion / Contributions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lastModifiedBy>Joseph Levy</cp:lastModifiedBy>
  <cp:revision>262</cp:revision>
  <cp:lastPrinted>1601-01-01T00:00:00Z</cp:lastPrinted>
  <dcterms:created xsi:type="dcterms:W3CDTF">2017-06-02T20:57:23Z</dcterms:created>
  <dcterms:modified xsi:type="dcterms:W3CDTF">2019-04-10T22:13:32Z</dcterms:modified>
</cp:coreProperties>
</file>