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266" r:id="rId5"/>
    <p:sldId id="319" r:id="rId6"/>
    <p:sldId id="268" r:id="rId7"/>
    <p:sldId id="280" r:id="rId8"/>
    <p:sldId id="321" r:id="rId9"/>
    <p:sldId id="274"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9/11-19-0625-00-AANI-proposal-from-nufront-20190407.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19/11-19-0626-00-AANI-euht-tech-brief-en-forieee-20190407.ppt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9/11-19-0626-00-AANI-euht-tech-brief-en-forieee-20190407.ppt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2019-04-08</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April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51"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April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Teleconference</a:t>
            </a:r>
          </a:p>
          <a:p>
            <a:pPr algn="ctr"/>
            <a:r>
              <a:rPr lang="en-US" altLang="en-US" dirty="0"/>
              <a:t>08 April 2019 @ 10:00-11:00 EDT</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April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sz="2400" dirty="0"/>
              <a:t>Please send an e-mail to the Secretary and/or Chair (</a:t>
            </a:r>
            <a:r>
              <a:rPr lang="en-US" sz="2400" dirty="0">
                <a:hlinkClick r:id="rId3"/>
              </a:rPr>
              <a:t>joseph.levy@interdigital.com</a:t>
            </a:r>
            <a:r>
              <a:rPr lang="en-US" sz="2400" dirty="0"/>
              <a:t>)</a:t>
            </a:r>
          </a:p>
          <a:p>
            <a:pPr lvl="1"/>
            <a:r>
              <a:rPr lang="en-US" sz="2400" dirty="0"/>
              <a:t>Please mute your line when you are not talking</a:t>
            </a:r>
          </a:p>
          <a:p>
            <a:pPr lvl="1"/>
            <a:r>
              <a:rPr lang="en-US" sz="2400" dirty="0"/>
              <a:t>There is no recoding of this teleconference. </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676400"/>
            <a:ext cx="10978036" cy="4794660"/>
          </a:xfrm>
        </p:spPr>
        <p:txBody>
          <a:bodyPr/>
          <a:lstStyle/>
          <a:p>
            <a:pPr marL="0" indent="0">
              <a:spcBef>
                <a:spcPts val="200"/>
              </a:spcBef>
              <a:defRPr/>
            </a:pPr>
            <a:r>
              <a:rPr lang="en-US" altLang="en-US" dirty="0"/>
              <a:t>Monday 08 April 10:00-11:00 EDT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Approval of the Agenda, Reminders, Guidelines, Resources, Participation</a:t>
            </a:r>
          </a:p>
          <a:p>
            <a:pPr marL="457200" indent="-457200">
              <a:spcBef>
                <a:spcPts val="200"/>
              </a:spcBef>
              <a:buFont typeface="Times New Roman" panose="02020603050405020304" pitchFamily="18" charset="0"/>
              <a:buAutoNum type="arabicPeriod"/>
              <a:defRPr/>
            </a:pPr>
            <a:r>
              <a:rPr lang="en-US" altLang="en-US" sz="2000" dirty="0"/>
              <a:t>Background</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hlinkClick r:id="rId3"/>
              </a:rPr>
              <a:t>11-19/0625r0</a:t>
            </a:r>
            <a:r>
              <a:rPr lang="en-US" altLang="en-US" dirty="0"/>
              <a:t> – “proposal from Nufront_20190407”</a:t>
            </a:r>
          </a:p>
          <a:p>
            <a:pPr marL="971550" lvl="1" indent="-457200">
              <a:buFont typeface="+mj-lt"/>
              <a:buAutoNum type="arabicPeriod"/>
            </a:pPr>
            <a:r>
              <a:rPr lang="en-US" altLang="en-US" dirty="0">
                <a:hlinkClick r:id="rId4"/>
              </a:rPr>
              <a:t>11-19/0626r0</a:t>
            </a:r>
            <a:r>
              <a:rPr lang="en-US" altLang="en-US" dirty="0"/>
              <a:t> –</a:t>
            </a:r>
            <a:r>
              <a:rPr lang="nl-NL" altLang="en-US" dirty="0"/>
              <a:t> “EUHT_Tech_Brief_En_forIEEE_20190407”</a:t>
            </a:r>
          </a:p>
          <a:p>
            <a:pPr marL="457200" indent="-457200">
              <a:spcBef>
                <a:spcPts val="200"/>
              </a:spcBef>
              <a:buFont typeface="Times New Roman" panose="02020603050405020304" pitchFamily="18" charset="0"/>
              <a:buAutoNum type="arabicPeriod"/>
              <a:defRPr/>
            </a:pPr>
            <a:r>
              <a:rPr lang="nl-NL" altLang="en-US" sz="2000" dirty="0"/>
              <a:t>Future Planning</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April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dirty="0"/>
              <a:t>Contributions</a:t>
            </a:r>
          </a:p>
          <a:p>
            <a:pPr marL="971550" lvl="1" indent="-457200">
              <a:buFont typeface="+mj-lt"/>
              <a:buAutoNum type="arabicPeriod"/>
            </a:pPr>
            <a:r>
              <a:rPr lang="en-US" altLang="en-US" dirty="0">
                <a:hlinkClick r:id="rId2"/>
              </a:rPr>
              <a:t>11-19/0625r0</a:t>
            </a:r>
            <a:r>
              <a:rPr lang="en-US" altLang="en-US" dirty="0"/>
              <a:t> – “proposal from Nufront_20190407” – Jun LEI (Nufront)</a:t>
            </a:r>
          </a:p>
          <a:p>
            <a:pPr marL="971550" lvl="1" indent="-457200">
              <a:buFont typeface="+mj-lt"/>
              <a:buAutoNum type="arabicPeriod"/>
            </a:pPr>
            <a:r>
              <a:rPr lang="en-US" altLang="en-US" dirty="0">
                <a:hlinkClick r:id="rId3"/>
              </a:rPr>
              <a:t>11-19/0626r0</a:t>
            </a:r>
            <a:r>
              <a:rPr lang="en-US" altLang="en-US" dirty="0"/>
              <a:t> –</a:t>
            </a:r>
            <a:r>
              <a:rPr lang="nl-NL" altLang="en-US" dirty="0"/>
              <a:t> “EUHT_Tech_Brief_En_forIEEE_20190407” – Jun LEI (Nufront)</a:t>
            </a:r>
          </a:p>
          <a:p>
            <a:pPr>
              <a:buFont typeface="Arial" panose="020B0604020202020204" pitchFamily="34" charset="0"/>
              <a:buChar char="•"/>
            </a:pPr>
            <a:r>
              <a:rPr lang="en-US" dirty="0"/>
              <a:t>Discussion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April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893424" cy="5256214"/>
          </a:xfrm>
        </p:spPr>
        <p:txBody>
          <a:bodyPr/>
          <a:lstStyle/>
          <a:p>
            <a:r>
              <a:rPr lang="en-US" altLang="en-US" dirty="0"/>
              <a:t>Additional Teleconferences: </a:t>
            </a:r>
          </a:p>
          <a:p>
            <a:r>
              <a:rPr lang="en-US" altLang="en-US" dirty="0"/>
              <a:t>	May 16 2019 22:00 EDT</a:t>
            </a:r>
          </a:p>
          <a:p>
            <a:r>
              <a:rPr lang="en-US" altLang="en-US" dirty="0"/>
              <a:t>	Additional Teleconferences?</a:t>
            </a:r>
          </a:p>
          <a:p>
            <a:endParaRPr lang="en-GB" dirty="0"/>
          </a:p>
          <a:p>
            <a:endParaRPr lang="en-GB" dirty="0"/>
          </a:p>
          <a:p>
            <a:r>
              <a:rPr lang="en-GB" dirty="0"/>
              <a:t>Next F2F meeting: 802.11 Interim</a:t>
            </a:r>
          </a:p>
          <a:p>
            <a:r>
              <a:rPr lang="en-GB" dirty="0"/>
              <a:t>		May 12-17 2019 at Grand Hyatt Atlanta in Buckhead, Atlanta, Georgia, USA</a:t>
            </a:r>
            <a:endParaRPr lang="en-US" altLang="en-US" dirty="0"/>
          </a:p>
          <a:p>
            <a:pPr lvl="2"/>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844941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18726</TotalTime>
  <Words>896</Words>
  <Application>Microsoft Office PowerPoint</Application>
  <PresentationFormat>Widescreen</PresentationFormat>
  <Paragraphs>130</Paragraphs>
  <Slides>10</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Helvetica</vt:lpstr>
      <vt:lpstr>Monotype Sorts</vt:lpstr>
      <vt:lpstr>Times New Roman</vt:lpstr>
      <vt:lpstr>Office Theme</vt:lpstr>
      <vt:lpstr>Document</vt:lpstr>
      <vt:lpstr>AANI SC Teleconference Agenda</vt:lpstr>
      <vt:lpstr>Abstract</vt:lpstr>
      <vt:lpstr>Reminders</vt:lpstr>
      <vt:lpstr>Agenda</vt:lpstr>
      <vt:lpstr>Guidelines for IEEE-SA Meetings</vt:lpstr>
      <vt:lpstr>Resources – URLs</vt:lpstr>
      <vt:lpstr>Participation in IEEE 802 Meetings</vt:lpstr>
      <vt:lpstr>Discussion / Contributions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lastModifiedBy>Joseph Levy</cp:lastModifiedBy>
  <cp:revision>256</cp:revision>
  <cp:lastPrinted>1601-01-01T00:00:00Z</cp:lastPrinted>
  <dcterms:created xsi:type="dcterms:W3CDTF">2017-06-02T20:57:23Z</dcterms:created>
  <dcterms:modified xsi:type="dcterms:W3CDTF">2019-04-08T02:59:14Z</dcterms:modified>
</cp:coreProperties>
</file>