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ustom.xml" ContentType="application/vnd.openxmlformats-officedocument.custom-properties+xml"/>
  <Override PartName="/docProps/core.xml" ContentType="application/vnd.openxmlformats-package.core-properties+xml"/>
  <Override PartName="/docProps/app.xml" ContentType="application/vnd.openxmlformats-officedocument.extended-properties+xml"/>
  <Override PartName="/ppt/_rels/presentation.xml.rels" ContentType="application/vnd.openxmlformats-package.relationships+xml"/>
  <Override PartName="/ppt/notesSlides/_rels/notesSlide7.xml.rels" ContentType="application/vnd.openxmlformats-package.relationships+xml"/>
  <Override PartName="/ppt/notesSlides/_rels/notesSlide6.xml.rels" ContentType="application/vnd.openxmlformats-package.relationships+xml"/>
  <Override PartName="/ppt/notesSlides/_rels/notesSlide5.xml.rels" ContentType="application/vnd.openxmlformats-package.relationships+xml"/>
  <Override PartName="/ppt/notesSlides/_rels/notesSlide4.xml.rels" ContentType="application/vnd.openxmlformats-package.relationships+xml"/>
  <Override PartName="/ppt/notesSlides/_rels/notesSlide1.xml.rels" ContentType="application/vnd.openxmlformats-package.relationships+xml"/>
  <Override PartName="/ppt/notesSlides/_rels/notesSlide2.xml.rels" ContentType="application/vnd.openxmlformats-package.relationships+xml"/>
  <Override PartName="/ppt/notesSlides/notesSlide2.xml" ContentType="application/vnd.openxmlformats-officedocument.presentationml.notesSlide+xml"/>
  <Override PartName="/ppt/notesSlides/notesSlide1.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Masters/_rels/slideMaster1.xml.rels" ContentType="application/vnd.openxmlformats-package.relationships+xml"/>
  <Override PartName="/ppt/slideMasters/_rels/slideMaster3.xml.rels" ContentType="application/vnd.openxmlformats-package.relationships+xml"/>
  <Override PartName="/ppt/slideMasters/_rels/slideMaster2.xml.rels" ContentType="application/vnd.openxmlformats-package.relationships+xml"/>
  <Override PartName="/ppt/slideMasters/slideMaster3.xml" ContentType="application/vnd.openxmlformats-officedocument.presentationml.slideMaster+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presentation.xml" ContentType="application/vnd.openxmlformats-officedocument.presentationml.presentation.main+xml"/>
  <Override PartName="/ppt/theme/theme4.xml" ContentType="application/vnd.openxmlformats-officedocument.theme+xml"/>
  <Override PartName="/ppt/theme/theme3.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_rels/slideLayout36.xml.rels" ContentType="application/vnd.openxmlformats-package.relationships+xml"/>
  <Override PartName="/ppt/slideLayouts/_rels/slideLayout35.xml.rels" ContentType="application/vnd.openxmlformats-package.relationships+xml"/>
  <Override PartName="/ppt/slideLayouts/_rels/slideLayout34.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28.xml.rels" ContentType="application/vnd.openxmlformats-package.relationships+xml"/>
  <Override PartName="/ppt/slideLayouts/_rels/slideLayout32.xml.rels" ContentType="application/vnd.openxmlformats-package.relationships+xml"/>
  <Override PartName="/ppt/slideLayouts/_rels/slideLayout27.xml.rels" ContentType="application/vnd.openxmlformats-package.relationships+xml"/>
  <Override PartName="/ppt/slideLayouts/_rels/slideLayout26.xml.rels" ContentType="application/vnd.openxmlformats-package.relationships+xml"/>
  <Override PartName="/ppt/slideLayouts/_rels/slideLayout31.xml.rels" ContentType="application/vnd.openxmlformats-package.relationships+xml"/>
  <Override PartName="/ppt/slideLayouts/_rels/slideLayout25.xml.rels" ContentType="application/vnd.openxmlformats-package.relationships+xml"/>
  <Override PartName="/ppt/slideLayouts/_rels/slideLayout30.xml.rels" ContentType="application/vnd.openxmlformats-package.relationships+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8.xml.rels" ContentType="application/vnd.openxmlformats-package.relationships+xml"/>
  <Override PartName="/ppt/slideLayouts/_rels/slideLayout4.xml.rels" ContentType="application/vnd.openxmlformats-package.relationships+xml"/>
  <Override PartName="/ppt/slideLayouts/_rels/slideLayout12.xml.rels" ContentType="application/vnd.openxmlformats-package.relationships+xml"/>
  <Override PartName="/ppt/slideLayouts/_rels/slideLayout17.xml.rels" ContentType="application/vnd.openxmlformats-package.relationships+xml"/>
  <Override PartName="/ppt/slideLayouts/_rels/slideLayout3.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15.xml.rels" ContentType="application/vnd.openxmlformats-package.relationships+xml"/>
  <Override PartName="/ppt/slideLayouts/_rels/slideLayout8.xml.rels" ContentType="application/vnd.openxmlformats-package.relationships+xml"/>
  <Override PartName="/ppt/slideLayouts/_rels/slideLayout2.xml.rels" ContentType="application/vnd.openxmlformats-package.relationships+xml"/>
  <Override PartName="/ppt/slideLayouts/_rels/slideLayout16.xml.rels" ContentType="application/vnd.openxmlformats-package.relationships+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10.xml" ContentType="application/vnd.openxmlformats-officedocument.presentationml.slideLayout+xml"/>
  <Override PartName="/ppt/slideLayouts/slideLayout35.xml" ContentType="application/vnd.openxmlformats-officedocument.presentationml.slideLayout+xml"/>
  <Override PartName="/ppt/slideLayouts/slideLayout11.xml" ContentType="application/vnd.openxmlformats-officedocument.presentationml.slideLayout+xml"/>
  <Override PartName="/ppt/slideLayouts/slideLayout36.xml" ContentType="application/vnd.openxmlformats-officedocument.presentationml.slideLayout+xml"/>
  <Override PartName="/ppt/slideLayouts/slideLayout2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12.xml.rels" ContentType="application/vnd.openxmlformats-package.relationships+xml"/>
  <Override PartName="/ppt/slides/_rels/slide11.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1.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x="9144000" cy="6858000"/>
  <p:notesSz cx="6934200" cy="9280525"/>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
</Relationships>
</file>

<file path=ppt/notesMasters/_rels/notesMaster1.xml.rels><?xml version="1.0" encoding="UTF-8"?>
<Relationships xmlns="http://schemas.openxmlformats.org/package/2006/relationships"><Relationship Id="rId1" Type="http://schemas.openxmlformats.org/officeDocument/2006/relationships/theme" Target="../theme/theme4.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6" name="PlaceHolder 1"/>
          <p:cNvSpPr>
            <a:spLocks noGrp="1"/>
          </p:cNvSpPr>
          <p:nvPr>
            <p:ph type="sldImg"/>
          </p:nvPr>
        </p:nvSpPr>
        <p:spPr>
          <a:xfrm>
            <a:off x="216000" y="812520"/>
            <a:ext cx="7127280" cy="4008960"/>
          </a:xfrm>
          <a:prstGeom prst="rect">
            <a:avLst/>
          </a:prstGeom>
        </p:spPr>
        <p:txBody>
          <a:bodyPr lIns="0" rIns="0" tIns="0" bIns="0" anchor="ctr">
            <a:noAutofit/>
          </a:bodyPr>
          <a:p>
            <a:pPr algn="ctr"/>
            <a:r>
              <a:rPr b="0" lang="sv-SE" sz="4400" spc="-1" strike="noStrike">
                <a:latin typeface="DejaVu Sans"/>
              </a:rPr>
              <a:t>Click to move the slide</a:t>
            </a:r>
            <a:endParaRPr b="0" lang="sv-SE" sz="4400" spc="-1" strike="noStrike">
              <a:latin typeface="DejaVu Sans"/>
            </a:endParaRPr>
          </a:p>
        </p:txBody>
      </p:sp>
      <p:sp>
        <p:nvSpPr>
          <p:cNvPr id="127" name="PlaceHolder 2"/>
          <p:cNvSpPr>
            <a:spLocks noGrp="1"/>
          </p:cNvSpPr>
          <p:nvPr>
            <p:ph type="body"/>
          </p:nvPr>
        </p:nvSpPr>
        <p:spPr>
          <a:xfrm>
            <a:off x="756000" y="5078520"/>
            <a:ext cx="6047640" cy="4811040"/>
          </a:xfrm>
          <a:prstGeom prst="rect">
            <a:avLst/>
          </a:prstGeom>
        </p:spPr>
        <p:txBody>
          <a:bodyPr lIns="0" rIns="0" tIns="0" bIns="0">
            <a:noAutofit/>
          </a:bodyPr>
          <a:p>
            <a:r>
              <a:rPr b="0" lang="sv-SE" sz="2000" spc="-1" strike="noStrike">
                <a:latin typeface="DejaVu Sans"/>
              </a:rPr>
              <a:t>Click to edit the notes format</a:t>
            </a:r>
            <a:endParaRPr b="0" lang="sv-SE" sz="2000" spc="-1" strike="noStrike">
              <a:latin typeface="DejaVu Sans"/>
            </a:endParaRPr>
          </a:p>
        </p:txBody>
      </p:sp>
      <p:sp>
        <p:nvSpPr>
          <p:cNvPr id="128" name="PlaceHolder 3"/>
          <p:cNvSpPr>
            <a:spLocks noGrp="1"/>
          </p:cNvSpPr>
          <p:nvPr>
            <p:ph type="hdr"/>
          </p:nvPr>
        </p:nvSpPr>
        <p:spPr>
          <a:xfrm>
            <a:off x="0" y="0"/>
            <a:ext cx="3280680" cy="534240"/>
          </a:xfrm>
          <a:prstGeom prst="rect">
            <a:avLst/>
          </a:prstGeom>
        </p:spPr>
        <p:txBody>
          <a:bodyPr lIns="0" rIns="0" tIns="0" bIns="0">
            <a:noAutofit/>
          </a:bodyPr>
          <a:p>
            <a:r>
              <a:rPr b="0" lang="sv-SE" sz="1400" spc="-1" strike="noStrike">
                <a:latin typeface="DejaVu Serif"/>
              </a:rPr>
              <a:t>&lt;header&gt;</a:t>
            </a:r>
            <a:endParaRPr b="0" lang="sv-SE" sz="1400" spc="-1" strike="noStrike">
              <a:latin typeface="DejaVu Serif"/>
            </a:endParaRPr>
          </a:p>
        </p:txBody>
      </p:sp>
      <p:sp>
        <p:nvSpPr>
          <p:cNvPr id="129" name="PlaceHolder 4"/>
          <p:cNvSpPr>
            <a:spLocks noGrp="1"/>
          </p:cNvSpPr>
          <p:nvPr>
            <p:ph type="dt"/>
          </p:nvPr>
        </p:nvSpPr>
        <p:spPr>
          <a:xfrm>
            <a:off x="4278960" y="0"/>
            <a:ext cx="3280680" cy="534240"/>
          </a:xfrm>
          <a:prstGeom prst="rect">
            <a:avLst/>
          </a:prstGeom>
        </p:spPr>
        <p:txBody>
          <a:bodyPr lIns="0" rIns="0" tIns="0" bIns="0">
            <a:noAutofit/>
          </a:bodyPr>
          <a:p>
            <a:pPr algn="r"/>
            <a:r>
              <a:rPr b="0" lang="sv-SE" sz="1400" spc="-1" strike="noStrike">
                <a:latin typeface="DejaVu Serif"/>
              </a:rPr>
              <a:t>&lt;date/time&gt;</a:t>
            </a:r>
            <a:endParaRPr b="0" lang="sv-SE" sz="1400" spc="-1" strike="noStrike">
              <a:latin typeface="DejaVu Serif"/>
            </a:endParaRPr>
          </a:p>
        </p:txBody>
      </p:sp>
      <p:sp>
        <p:nvSpPr>
          <p:cNvPr id="130" name="PlaceHolder 5"/>
          <p:cNvSpPr>
            <a:spLocks noGrp="1"/>
          </p:cNvSpPr>
          <p:nvPr>
            <p:ph type="ftr"/>
          </p:nvPr>
        </p:nvSpPr>
        <p:spPr>
          <a:xfrm>
            <a:off x="0" y="10157400"/>
            <a:ext cx="3280680" cy="534240"/>
          </a:xfrm>
          <a:prstGeom prst="rect">
            <a:avLst/>
          </a:prstGeom>
        </p:spPr>
        <p:txBody>
          <a:bodyPr lIns="0" rIns="0" tIns="0" bIns="0" anchor="b">
            <a:noAutofit/>
          </a:bodyPr>
          <a:p>
            <a:r>
              <a:rPr b="0" lang="sv-SE" sz="1400" spc="-1" strike="noStrike">
                <a:latin typeface="DejaVu Serif"/>
              </a:rPr>
              <a:t>&lt;footer&gt;</a:t>
            </a:r>
            <a:endParaRPr b="0" lang="sv-SE" sz="1400" spc="-1" strike="noStrike">
              <a:latin typeface="DejaVu Serif"/>
            </a:endParaRPr>
          </a:p>
        </p:txBody>
      </p:sp>
      <p:sp>
        <p:nvSpPr>
          <p:cNvPr id="131" name="PlaceHolder 6"/>
          <p:cNvSpPr>
            <a:spLocks noGrp="1"/>
          </p:cNvSpPr>
          <p:nvPr>
            <p:ph type="sldNum"/>
          </p:nvPr>
        </p:nvSpPr>
        <p:spPr>
          <a:xfrm>
            <a:off x="4278960" y="10157400"/>
            <a:ext cx="3280680" cy="534240"/>
          </a:xfrm>
          <a:prstGeom prst="rect">
            <a:avLst/>
          </a:prstGeom>
        </p:spPr>
        <p:txBody>
          <a:bodyPr lIns="0" rIns="0" tIns="0" bIns="0" anchor="b">
            <a:noAutofit/>
          </a:bodyPr>
          <a:p>
            <a:pPr algn="r"/>
            <a:fld id="{C0C138B8-5BBE-4D10-8CB1-FDE193869314}" type="slidenum">
              <a:rPr b="0" lang="sv-SE" sz="1400" spc="-1" strike="noStrike">
                <a:latin typeface="DejaVu Serif"/>
              </a:rPr>
              <a:t>&lt;number&gt;</a:t>
            </a:fld>
            <a:endParaRPr b="0" lang="sv-SE" sz="1400" spc="-1" strike="noStrike">
              <a:latin typeface="DejaVu Serif"/>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4" name="CustomShape 1"/>
          <p:cNvSpPr/>
          <p:nvPr/>
        </p:nvSpPr>
        <p:spPr>
          <a:xfrm>
            <a:off x="5640480" y="96840"/>
            <a:ext cx="638280" cy="20952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S Gothic"/>
              </a:rPr>
              <a:t>doc.: IEEE 802.11-yy/xxxxr0</a:t>
            </a:r>
            <a:endParaRPr b="0" lang="sv-SE" sz="1400" spc="-1" strike="noStrike">
              <a:latin typeface="DejaVu Sans"/>
            </a:endParaRPr>
          </a:p>
        </p:txBody>
      </p:sp>
      <p:sp>
        <p:nvSpPr>
          <p:cNvPr id="195" name="CustomShape 2"/>
          <p:cNvSpPr/>
          <p:nvPr/>
        </p:nvSpPr>
        <p:spPr>
          <a:xfrm>
            <a:off x="654120" y="96840"/>
            <a:ext cx="824040" cy="20952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ea typeface="MS Gothic"/>
              </a:rPr>
              <a:t>Month Year</a:t>
            </a:r>
            <a:endParaRPr b="0" lang="sv-SE" sz="1400" spc="-1" strike="noStrike">
              <a:latin typeface="DejaVu Sans"/>
            </a:endParaRPr>
          </a:p>
        </p:txBody>
      </p:sp>
      <p:sp>
        <p:nvSpPr>
          <p:cNvPr id="196" name="CustomShape 3"/>
          <p:cNvSpPr/>
          <p:nvPr/>
        </p:nvSpPr>
        <p:spPr>
          <a:xfrm>
            <a:off x="5357880" y="8985240"/>
            <a:ext cx="920880" cy="1796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John Doe, Some Company</a:t>
            </a:r>
            <a:endParaRPr b="0" lang="sv-SE" sz="1200" spc="-1" strike="noStrike">
              <a:latin typeface="DejaVu Sans"/>
            </a:endParaRPr>
          </a:p>
        </p:txBody>
      </p:sp>
      <p:sp>
        <p:nvSpPr>
          <p:cNvPr id="197" name="CustomShape 4"/>
          <p:cNvSpPr/>
          <p:nvPr/>
        </p:nvSpPr>
        <p:spPr>
          <a:xfrm>
            <a:off x="3222720" y="8985240"/>
            <a:ext cx="509760" cy="3621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Page </a:t>
            </a:r>
            <a:fld id="{2AD863FF-37B7-47C1-B614-7802FFB8A5C9}" type="slidenum">
              <a:rPr b="0" lang="sv-SE" sz="1200" spc="-1" strike="noStrike">
                <a:solidFill>
                  <a:srgbClr val="000000"/>
                </a:solidFill>
                <a:latin typeface="Times New Roman"/>
                <a:ea typeface="MS Gothic"/>
              </a:rPr>
              <a:t>7</a:t>
            </a:fld>
            <a:endParaRPr b="0" lang="sv-SE" sz="1200" spc="-1" strike="noStrike">
              <a:latin typeface="DejaVu Sans"/>
            </a:endParaRPr>
          </a:p>
        </p:txBody>
      </p:sp>
      <p:sp>
        <p:nvSpPr>
          <p:cNvPr id="198" name="CustomShape 5"/>
          <p:cNvSpPr/>
          <p:nvPr/>
        </p:nvSpPr>
        <p:spPr>
          <a:xfrm>
            <a:off x="1154160" y="701640"/>
            <a:ext cx="4624560" cy="3467160"/>
          </a:xfrm>
          <a:prstGeom prst="rect">
            <a:avLst/>
          </a:prstGeom>
          <a:solidFill>
            <a:srgbClr val="ffffff"/>
          </a:solidFill>
          <a:ln w="9360">
            <a:solidFill>
              <a:srgbClr val="000000"/>
            </a:solidFill>
            <a:miter/>
          </a:ln>
        </p:spPr>
        <p:style>
          <a:lnRef idx="0"/>
          <a:fillRef idx="0"/>
          <a:effectRef idx="0"/>
          <a:fontRef idx="minor"/>
        </p:style>
      </p:sp>
      <p:sp>
        <p:nvSpPr>
          <p:cNvPr id="199" name="PlaceHolder 6"/>
          <p:cNvSpPr>
            <a:spLocks noGrp="1"/>
          </p:cNvSpPr>
          <p:nvPr>
            <p:ph type="body"/>
          </p:nvPr>
        </p:nvSpPr>
        <p:spPr>
          <a:xfrm>
            <a:off x="923760" y="4408560"/>
            <a:ext cx="5085000" cy="4268880"/>
          </a:xfrm>
          <a:prstGeom prst="rect">
            <a:avLst/>
          </a:prstGeom>
        </p:spPr>
        <p:txBody>
          <a:bodyPr lIns="93600" rIns="93600" tIns="46080" bIns="46080" anchor="ctr">
            <a:noAutofit/>
          </a:bodyPr>
          <a:p>
            <a:endParaRPr b="0" lang="sv-SE" sz="2000" spc="-1" strike="noStrike">
              <a:latin typeface="DejaVu Sans"/>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0" name="CustomShape 1"/>
          <p:cNvSpPr/>
          <p:nvPr/>
        </p:nvSpPr>
        <p:spPr>
          <a:xfrm>
            <a:off x="5640480" y="96840"/>
            <a:ext cx="638280" cy="20952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S Gothic"/>
              </a:rPr>
              <a:t>doc.: IEEE 802.11-yy/xxxxr0</a:t>
            </a:r>
            <a:endParaRPr b="0" lang="sv-SE" sz="1400" spc="-1" strike="noStrike">
              <a:latin typeface="DejaVu Sans"/>
            </a:endParaRPr>
          </a:p>
        </p:txBody>
      </p:sp>
      <p:sp>
        <p:nvSpPr>
          <p:cNvPr id="201" name="CustomShape 2"/>
          <p:cNvSpPr/>
          <p:nvPr/>
        </p:nvSpPr>
        <p:spPr>
          <a:xfrm>
            <a:off x="654120" y="96840"/>
            <a:ext cx="824040" cy="20952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ea typeface="MS Gothic"/>
              </a:rPr>
              <a:t>Month Year</a:t>
            </a:r>
            <a:endParaRPr b="0" lang="sv-SE" sz="1400" spc="-1" strike="noStrike">
              <a:latin typeface="DejaVu Sans"/>
            </a:endParaRPr>
          </a:p>
        </p:txBody>
      </p:sp>
      <p:sp>
        <p:nvSpPr>
          <p:cNvPr id="202" name="CustomShape 3"/>
          <p:cNvSpPr/>
          <p:nvPr/>
        </p:nvSpPr>
        <p:spPr>
          <a:xfrm>
            <a:off x="5357880" y="8985240"/>
            <a:ext cx="920880" cy="1796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John Doe, Some Company</a:t>
            </a:r>
            <a:endParaRPr b="0" lang="sv-SE" sz="1200" spc="-1" strike="noStrike">
              <a:latin typeface="DejaVu Sans"/>
            </a:endParaRPr>
          </a:p>
        </p:txBody>
      </p:sp>
      <p:sp>
        <p:nvSpPr>
          <p:cNvPr id="203" name="CustomShape 4"/>
          <p:cNvSpPr/>
          <p:nvPr/>
        </p:nvSpPr>
        <p:spPr>
          <a:xfrm>
            <a:off x="3222720" y="8985240"/>
            <a:ext cx="509760" cy="3621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Page </a:t>
            </a:r>
            <a:fld id="{BDC2D6C9-47C4-4B93-9DAE-C7365BCB8C9C}"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04" name="CustomShape 5"/>
          <p:cNvSpPr/>
          <p:nvPr/>
        </p:nvSpPr>
        <p:spPr>
          <a:xfrm>
            <a:off x="1154160" y="701640"/>
            <a:ext cx="4624560" cy="3467160"/>
          </a:xfrm>
          <a:prstGeom prst="rect">
            <a:avLst/>
          </a:prstGeom>
          <a:solidFill>
            <a:srgbClr val="ffffff"/>
          </a:solidFill>
          <a:ln w="9360">
            <a:solidFill>
              <a:srgbClr val="000000"/>
            </a:solidFill>
            <a:miter/>
          </a:ln>
        </p:spPr>
        <p:style>
          <a:lnRef idx="0"/>
          <a:fillRef idx="0"/>
          <a:effectRef idx="0"/>
          <a:fontRef idx="minor"/>
        </p:style>
      </p:sp>
      <p:sp>
        <p:nvSpPr>
          <p:cNvPr id="205" name="PlaceHolder 6"/>
          <p:cNvSpPr>
            <a:spLocks noGrp="1"/>
          </p:cNvSpPr>
          <p:nvPr>
            <p:ph type="body"/>
          </p:nvPr>
        </p:nvSpPr>
        <p:spPr>
          <a:xfrm>
            <a:off x="923760" y="4408560"/>
            <a:ext cx="5085000" cy="4268880"/>
          </a:xfrm>
          <a:prstGeom prst="rect">
            <a:avLst/>
          </a:prstGeom>
        </p:spPr>
        <p:txBody>
          <a:bodyPr lIns="93600" rIns="93600" tIns="46080" bIns="46080" anchor="ctr">
            <a:noAutofit/>
          </a:bodyPr>
          <a:p>
            <a:endParaRPr b="0" lang="sv-SE" sz="2000" spc="-1" strike="noStrike">
              <a:latin typeface="DejaVu Sans"/>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6" name="CustomShape 1"/>
          <p:cNvSpPr/>
          <p:nvPr/>
        </p:nvSpPr>
        <p:spPr>
          <a:xfrm>
            <a:off x="1299600" y="119520"/>
            <a:ext cx="72900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a:lnSpc>
                <a:spcPct val="100000"/>
              </a:lnSpc>
            </a:pPr>
            <a:r>
              <a:rPr b="1" lang="sv-SE" sz="1400" spc="-1" strike="noStrike">
                <a:solidFill>
                  <a:srgbClr val="000000"/>
                </a:solidFill>
                <a:latin typeface="Times New Roman"/>
              </a:rPr>
              <a:t>July 2013</a:t>
            </a:r>
            <a:endParaRPr b="0" lang="sv-SE" sz="1400" spc="-1" strike="noStrike">
              <a:latin typeface="DejaVu Sans"/>
            </a:endParaRPr>
          </a:p>
        </p:txBody>
      </p:sp>
      <p:sp>
        <p:nvSpPr>
          <p:cNvPr id="207" name="CustomShape 2"/>
          <p:cNvSpPr/>
          <p:nvPr/>
        </p:nvSpPr>
        <p:spPr>
          <a:xfrm>
            <a:off x="4734000" y="119520"/>
            <a:ext cx="21988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algn="r">
              <a:lnSpc>
                <a:spcPct val="100000"/>
              </a:lnSpc>
            </a:pPr>
            <a:r>
              <a:rPr b="1" lang="sv-SE" sz="1400" spc="-1" strike="noStrike">
                <a:solidFill>
                  <a:srgbClr val="000000"/>
                </a:solidFill>
                <a:latin typeface="Times New Roman"/>
              </a:rPr>
              <a:t>doc.: IEEE 802.11-12/0866r0</a:t>
            </a:r>
            <a:endParaRPr b="0" lang="sv-SE" sz="1400" spc="-1" strike="noStrike">
              <a:latin typeface="DejaVu Sans"/>
            </a:endParaRPr>
          </a:p>
        </p:txBody>
      </p:sp>
      <p:sp>
        <p:nvSpPr>
          <p:cNvPr id="208" name="CustomShape 3"/>
          <p:cNvSpPr/>
          <p:nvPr/>
        </p:nvSpPr>
        <p:spPr>
          <a:xfrm>
            <a:off x="442440" y="119520"/>
            <a:ext cx="122400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a:lnSpc>
                <a:spcPct val="100000"/>
              </a:lnSpc>
            </a:pPr>
            <a:r>
              <a:rPr b="1" lang="sv-SE" sz="1400" spc="-1" strike="noStrike">
                <a:solidFill>
                  <a:srgbClr val="000000"/>
                </a:solidFill>
                <a:latin typeface="Times New Roman"/>
              </a:rPr>
              <a:t>September 2012</a:t>
            </a:r>
            <a:endParaRPr b="0" lang="sv-SE" sz="1400" spc="-1" strike="noStrike">
              <a:latin typeface="DejaVu Sans"/>
            </a:endParaRPr>
          </a:p>
        </p:txBody>
      </p:sp>
      <p:sp>
        <p:nvSpPr>
          <p:cNvPr id="209" name="CustomShape 4"/>
          <p:cNvSpPr/>
          <p:nvPr/>
        </p:nvSpPr>
        <p:spPr>
          <a:xfrm>
            <a:off x="4498920" y="9615600"/>
            <a:ext cx="238680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458640" algn="r">
              <a:lnSpc>
                <a:spcPct val="100000"/>
              </a:lnSpc>
            </a:pPr>
            <a:r>
              <a:rPr b="0" lang="sv-SE" sz="1200" spc="-1" strike="noStrike">
                <a:solidFill>
                  <a:srgbClr val="000000"/>
                </a:solidFill>
                <a:latin typeface="Times New Roman"/>
              </a:rPr>
              <a:t>Clint Chaplin, Chair (Samsung)</a:t>
            </a:r>
            <a:endParaRPr b="0" lang="sv-SE" sz="1200" spc="-1" strike="noStrike">
              <a:latin typeface="DejaVu Sans"/>
            </a:endParaRPr>
          </a:p>
        </p:txBody>
      </p:sp>
      <p:sp>
        <p:nvSpPr>
          <p:cNvPr id="210" name="CustomShape 5"/>
          <p:cNvSpPr/>
          <p:nvPr/>
        </p:nvSpPr>
        <p:spPr>
          <a:xfrm>
            <a:off x="2921400" y="9615600"/>
            <a:ext cx="96120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rPr>
              <a:t>Page </a:t>
            </a:r>
            <a:fld id="{603F7A36-5F5A-4D1F-BB78-0480961868A2}" type="slidenum">
              <a:rPr b="0" lang="sv-SE" sz="1200" spc="-1" strike="noStrike">
                <a:solidFill>
                  <a:srgbClr val="000000"/>
                </a:solidFill>
                <a:latin typeface="Times New Roman"/>
              </a:rPr>
              <a:t>&lt;number&gt;</a:t>
            </a:fld>
            <a:endParaRPr b="0" lang="sv-SE" sz="1200" spc="-1" strike="noStrike">
              <a:latin typeface="DejaVu Sans"/>
            </a:endParaRPr>
          </a:p>
        </p:txBody>
      </p:sp>
      <p:sp>
        <p:nvSpPr>
          <p:cNvPr id="211" name="CustomShape 6"/>
          <p:cNvSpPr/>
          <p:nvPr/>
        </p:nvSpPr>
        <p:spPr>
          <a:xfrm>
            <a:off x="3849840" y="9434520"/>
            <a:ext cx="2943720" cy="4957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6480" rIns="96480" tIns="48240" bIns="48240" anchor="b">
            <a:noAutofit/>
          </a:bodyPr>
          <a:p>
            <a:pPr algn="r">
              <a:lnSpc>
                <a:spcPct val="100000"/>
              </a:lnSpc>
            </a:pPr>
            <a:fld id="{7EE197CD-1CE6-4E29-B01C-333064DFA805}" type="slidenum">
              <a:rPr b="0" lang="sv-SE" sz="1300" spc="-1" strike="noStrike">
                <a:solidFill>
                  <a:srgbClr val="000000"/>
                </a:solidFill>
                <a:latin typeface="Times New Roman"/>
              </a:rPr>
              <a:t>&lt;number&gt;</a:t>
            </a:fld>
            <a:endParaRPr b="0" lang="sv-SE" sz="1300" spc="-1" strike="noStrike">
              <a:latin typeface="DejaVu Sans"/>
            </a:endParaRPr>
          </a:p>
        </p:txBody>
      </p:sp>
      <p:sp>
        <p:nvSpPr>
          <p:cNvPr id="212" name="PlaceHolder 7"/>
          <p:cNvSpPr>
            <a:spLocks noGrp="1"/>
          </p:cNvSpPr>
          <p:nvPr>
            <p:ph type="sldImg"/>
          </p:nvPr>
        </p:nvSpPr>
        <p:spPr>
          <a:xfrm>
            <a:off x="915840" y="746280"/>
            <a:ext cx="4963320" cy="3721320"/>
          </a:xfrm>
          <a:prstGeom prst="rect">
            <a:avLst/>
          </a:prstGeom>
        </p:spPr>
      </p:sp>
      <p:sp>
        <p:nvSpPr>
          <p:cNvPr id="213" name="PlaceHolder 8"/>
          <p:cNvSpPr>
            <a:spLocks noGrp="1"/>
          </p:cNvSpPr>
          <p:nvPr>
            <p:ph type="body"/>
          </p:nvPr>
        </p:nvSpPr>
        <p:spPr>
          <a:xfrm>
            <a:off x="906480" y="4717800"/>
            <a:ext cx="4980600" cy="4176000"/>
          </a:xfrm>
          <a:prstGeom prst="rect">
            <a:avLst/>
          </a:prstGeom>
        </p:spPr>
        <p:txBody>
          <a:bodyPr lIns="0" rIns="0" tIns="0" bIns="0">
            <a:spAutoFit/>
          </a:bodyPr>
          <a:p>
            <a:endParaRPr b="0" lang="sv-SE" sz="2000" spc="-1" strike="noStrike">
              <a:latin typeface="DejaVu Sans"/>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4" name="CustomShape 1"/>
          <p:cNvSpPr/>
          <p:nvPr/>
        </p:nvSpPr>
        <p:spPr>
          <a:xfrm>
            <a:off x="3084840" y="9615600"/>
            <a:ext cx="63504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fld id="{275DCF2E-4339-46C5-987D-4523FD41BF01}" type="slidenum">
              <a:rPr b="0" lang="sv-SE" sz="1200" spc="-1" strike="noStrike">
                <a:solidFill>
                  <a:srgbClr val="000000"/>
                </a:solidFill>
                <a:latin typeface="Times New Roman"/>
              </a:rPr>
              <a:t>&lt;number&gt;</a:t>
            </a:fld>
            <a:endParaRPr b="0" lang="sv-SE" sz="1200" spc="-1" strike="noStrike">
              <a:latin typeface="DejaVu Sans"/>
            </a:endParaRPr>
          </a:p>
        </p:txBody>
      </p:sp>
      <p:sp>
        <p:nvSpPr>
          <p:cNvPr id="215" name="CustomShape 2"/>
          <p:cNvSpPr/>
          <p:nvPr/>
        </p:nvSpPr>
        <p:spPr>
          <a:xfrm>
            <a:off x="5640480" y="96840"/>
            <a:ext cx="638640" cy="20988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S Gothic"/>
              </a:rPr>
              <a:t>doc.: ec-16-0149-00-00EC</a:t>
            </a:r>
            <a:endParaRPr b="0" lang="sv-SE" sz="1400" spc="-1" strike="noStrike">
              <a:latin typeface="DejaVu Sans"/>
            </a:endParaRPr>
          </a:p>
        </p:txBody>
      </p:sp>
      <p:sp>
        <p:nvSpPr>
          <p:cNvPr id="216" name="CustomShape 3"/>
          <p:cNvSpPr/>
          <p:nvPr/>
        </p:nvSpPr>
        <p:spPr>
          <a:xfrm>
            <a:off x="654120" y="96840"/>
            <a:ext cx="824400" cy="20988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ea typeface="MS Gothic"/>
              </a:rPr>
              <a:t>November 2016</a:t>
            </a:r>
            <a:endParaRPr b="0" lang="sv-SE" sz="1400" spc="-1" strike="noStrike">
              <a:latin typeface="DejaVu Sans"/>
            </a:endParaRPr>
          </a:p>
        </p:txBody>
      </p:sp>
      <p:sp>
        <p:nvSpPr>
          <p:cNvPr id="217" name="CustomShape 4"/>
          <p:cNvSpPr/>
          <p:nvPr/>
        </p:nvSpPr>
        <p:spPr>
          <a:xfrm>
            <a:off x="5357880" y="8985240"/>
            <a:ext cx="921240" cy="18000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Dorothy Stanley, HP Enterprise</a:t>
            </a:r>
            <a:endParaRPr b="0" lang="sv-SE" sz="1200" spc="-1" strike="noStrike">
              <a:latin typeface="DejaVu Sans"/>
            </a:endParaRPr>
          </a:p>
        </p:txBody>
      </p:sp>
      <p:sp>
        <p:nvSpPr>
          <p:cNvPr id="218" name="CustomShape 5"/>
          <p:cNvSpPr/>
          <p:nvPr/>
        </p:nvSpPr>
        <p:spPr>
          <a:xfrm>
            <a:off x="3222720" y="8985240"/>
            <a:ext cx="510120" cy="3625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Page </a:t>
            </a:r>
            <a:fld id="{C08E732B-D08F-4FA1-874B-BD21FD15549B}"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19" name="PlaceHolder 6"/>
          <p:cNvSpPr>
            <a:spLocks noGrp="1"/>
          </p:cNvSpPr>
          <p:nvPr>
            <p:ph type="sldImg"/>
          </p:nvPr>
        </p:nvSpPr>
        <p:spPr>
          <a:xfrm>
            <a:off x="1154160" y="701640"/>
            <a:ext cx="4624920" cy="3467520"/>
          </a:xfrm>
          <a:prstGeom prst="rect">
            <a:avLst/>
          </a:prstGeom>
        </p:spPr>
      </p:sp>
      <p:sp>
        <p:nvSpPr>
          <p:cNvPr id="220" name="CustomShape 7"/>
          <p:cNvSpPr/>
          <p:nvPr/>
        </p:nvSpPr>
        <p:spPr>
          <a:xfrm>
            <a:off x="923760" y="4408560"/>
            <a:ext cx="5085360" cy="426924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1" name="CustomShape 1"/>
          <p:cNvSpPr/>
          <p:nvPr/>
        </p:nvSpPr>
        <p:spPr>
          <a:xfrm>
            <a:off x="1092960" y="119520"/>
            <a:ext cx="11422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4920">
              <a:lnSpc>
                <a:spcPct val="100000"/>
              </a:lnSpc>
              <a:buClr>
                <a:srgbClr val="000000"/>
              </a:buClr>
              <a:buSzPct val="45000"/>
              <a:buFont typeface="Wingdings" charset="2"/>
              <a:buChar char=""/>
            </a:pPr>
            <a:r>
              <a:rPr b="1" lang="sv-SE" sz="1400" spc="-1" strike="noStrike">
                <a:solidFill>
                  <a:srgbClr val="000000"/>
                </a:solidFill>
                <a:latin typeface="DejaVu Sans"/>
              </a:rPr>
              <a:t>July 2013</a:t>
            </a:r>
            <a:endParaRPr b="0" lang="sv-SE" sz="1400" spc="-1" strike="noStrike">
              <a:latin typeface="DejaVu Sans"/>
            </a:endParaRPr>
          </a:p>
        </p:txBody>
      </p:sp>
      <p:sp>
        <p:nvSpPr>
          <p:cNvPr id="222" name="CustomShape 2"/>
          <p:cNvSpPr/>
          <p:nvPr/>
        </p:nvSpPr>
        <p:spPr>
          <a:xfrm>
            <a:off x="4311360" y="119520"/>
            <a:ext cx="304416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4920" algn="r">
              <a:lnSpc>
                <a:spcPct val="100000"/>
              </a:lnSpc>
              <a:buClr>
                <a:srgbClr val="000000"/>
              </a:buClr>
              <a:buSzPct val="45000"/>
              <a:buFont typeface="Wingdings" charset="2"/>
              <a:buChar char=""/>
            </a:pPr>
            <a:r>
              <a:rPr b="1" lang="sv-SE" sz="1400" spc="-1" strike="noStrike">
                <a:solidFill>
                  <a:srgbClr val="000000"/>
                </a:solidFill>
                <a:latin typeface="DejaVu Sans"/>
              </a:rPr>
              <a:t>doc.: IEEE 802.11-12/0866r0</a:t>
            </a:r>
            <a:endParaRPr b="0" lang="sv-SE" sz="1400" spc="-1" strike="noStrike">
              <a:latin typeface="DejaVu Sans"/>
            </a:endParaRPr>
          </a:p>
        </p:txBody>
      </p:sp>
      <p:sp>
        <p:nvSpPr>
          <p:cNvPr id="223" name="CustomShape 3"/>
          <p:cNvSpPr/>
          <p:nvPr/>
        </p:nvSpPr>
        <p:spPr>
          <a:xfrm>
            <a:off x="116280" y="119520"/>
            <a:ext cx="18766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4920">
              <a:lnSpc>
                <a:spcPct val="100000"/>
              </a:lnSpc>
              <a:buClr>
                <a:srgbClr val="000000"/>
              </a:buClr>
              <a:buSzPct val="45000"/>
              <a:buFont typeface="Wingdings" charset="2"/>
              <a:buChar char=""/>
            </a:pPr>
            <a:r>
              <a:rPr b="1" lang="sv-SE" sz="1400" spc="-1" strike="noStrike">
                <a:solidFill>
                  <a:srgbClr val="000000"/>
                </a:solidFill>
                <a:latin typeface="DejaVu Sans"/>
              </a:rPr>
              <a:t>September 2012</a:t>
            </a:r>
            <a:endParaRPr b="0" lang="sv-SE" sz="1400" spc="-1" strike="noStrike">
              <a:latin typeface="DejaVu Sans"/>
            </a:endParaRPr>
          </a:p>
        </p:txBody>
      </p:sp>
      <p:sp>
        <p:nvSpPr>
          <p:cNvPr id="224" name="CustomShape 4"/>
          <p:cNvSpPr/>
          <p:nvPr/>
        </p:nvSpPr>
        <p:spPr>
          <a:xfrm>
            <a:off x="3702240" y="9615600"/>
            <a:ext cx="398016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458640" algn="r">
              <a:lnSpc>
                <a:spcPct val="100000"/>
              </a:lnSpc>
            </a:pPr>
            <a:r>
              <a:rPr b="0" lang="sv-SE" sz="1800" spc="-1" strike="noStrike">
                <a:solidFill>
                  <a:srgbClr val="000000"/>
                </a:solidFill>
                <a:latin typeface="DejaVu Sans"/>
              </a:rPr>
              <a:t>Clint Chaplin, Chair (Samsung)</a:t>
            </a:r>
            <a:endParaRPr b="0" lang="sv-SE" sz="1800" spc="-1" strike="noStrike">
              <a:latin typeface="DejaVu Sans"/>
            </a:endParaRPr>
          </a:p>
        </p:txBody>
      </p:sp>
      <p:sp>
        <p:nvSpPr>
          <p:cNvPr id="225" name="CustomShape 5"/>
          <p:cNvSpPr/>
          <p:nvPr/>
        </p:nvSpPr>
        <p:spPr>
          <a:xfrm>
            <a:off x="2343600" y="9615600"/>
            <a:ext cx="211752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216000" indent="-214920" algn="r">
              <a:lnSpc>
                <a:spcPct val="100000"/>
              </a:lnSpc>
              <a:buClr>
                <a:srgbClr val="000000"/>
              </a:buClr>
              <a:buSzPct val="45000"/>
              <a:buFont typeface="Wingdings" charset="2"/>
              <a:buChar char=""/>
            </a:pPr>
            <a:r>
              <a:rPr b="0" lang="sv-SE" sz="1800" spc="-1" strike="noStrike">
                <a:solidFill>
                  <a:srgbClr val="000000"/>
                </a:solidFill>
                <a:latin typeface="DejaVu Sans"/>
              </a:rPr>
              <a:t>Page </a:t>
            </a:r>
            <a:fld id="{4A0DAEAA-E36A-430D-93C9-7DA1F4B39269}" type="slidenum">
              <a:rPr b="0" lang="sv-SE" sz="1800" spc="-1" strike="noStrike">
                <a:solidFill>
                  <a:srgbClr val="000000"/>
                </a:solidFill>
                <a:latin typeface="DejaVu Sans"/>
              </a:rPr>
              <a:t>&lt;number&gt;</a:t>
            </a:fld>
            <a:endParaRPr b="0" lang="sv-SE" sz="1800" spc="-1" strike="noStrike">
              <a:latin typeface="DejaVu Sans"/>
            </a:endParaRPr>
          </a:p>
        </p:txBody>
      </p:sp>
      <p:sp>
        <p:nvSpPr>
          <p:cNvPr id="226" name="PlaceHolder 6"/>
          <p:cNvSpPr>
            <a:spLocks noGrp="1"/>
          </p:cNvSpPr>
          <p:nvPr>
            <p:ph type="sldImg"/>
          </p:nvPr>
        </p:nvSpPr>
        <p:spPr>
          <a:xfrm>
            <a:off x="914400" y="744480"/>
            <a:ext cx="4966200" cy="3724920"/>
          </a:xfrm>
          <a:prstGeom prst="rect">
            <a:avLst/>
          </a:prstGeom>
        </p:spPr>
      </p:sp>
      <p:sp>
        <p:nvSpPr>
          <p:cNvPr id="227" name="PlaceHolder 7"/>
          <p:cNvSpPr>
            <a:spLocks noGrp="1"/>
          </p:cNvSpPr>
          <p:nvPr>
            <p:ph type="body"/>
          </p:nvPr>
        </p:nvSpPr>
        <p:spPr>
          <a:xfrm>
            <a:off x="678960" y="4717800"/>
            <a:ext cx="5434560" cy="4176000"/>
          </a:xfrm>
          <a:prstGeom prst="rect">
            <a:avLst/>
          </a:prstGeom>
        </p:spPr>
        <p:txBody>
          <a:bodyPr lIns="0" rIns="0" tIns="0" bIns="0">
            <a:spAutoFit/>
          </a:bodyPr>
          <a:p>
            <a:endParaRPr b="0" lang="sv-SE" sz="2000" spc="-1" strike="noStrike">
              <a:latin typeface="DejaVu Sans"/>
            </a:endParaRPr>
          </a:p>
        </p:txBody>
      </p:sp>
    </p:spTree>
  </p:cSld>
</p:notes>
</file>

<file path=ppt/notesSlides/notesSlide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8" name="CustomShape 1"/>
          <p:cNvSpPr/>
          <p:nvPr/>
        </p:nvSpPr>
        <p:spPr>
          <a:xfrm>
            <a:off x="1092960" y="119520"/>
            <a:ext cx="11422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4920">
              <a:lnSpc>
                <a:spcPct val="100000"/>
              </a:lnSpc>
              <a:buClr>
                <a:srgbClr val="000000"/>
              </a:buClr>
              <a:buSzPct val="45000"/>
              <a:buFont typeface="Wingdings" charset="2"/>
              <a:buChar char=""/>
            </a:pPr>
            <a:r>
              <a:rPr b="1" lang="sv-SE" sz="1400" spc="-1" strike="noStrike">
                <a:solidFill>
                  <a:srgbClr val="000000"/>
                </a:solidFill>
                <a:latin typeface="DejaVu Sans"/>
              </a:rPr>
              <a:t>July 2013</a:t>
            </a:r>
            <a:endParaRPr b="0" lang="sv-SE" sz="1400" spc="-1" strike="noStrike">
              <a:latin typeface="DejaVu Sans"/>
            </a:endParaRPr>
          </a:p>
        </p:txBody>
      </p:sp>
      <p:sp>
        <p:nvSpPr>
          <p:cNvPr id="229" name="CustomShape 2"/>
          <p:cNvSpPr/>
          <p:nvPr/>
        </p:nvSpPr>
        <p:spPr>
          <a:xfrm>
            <a:off x="4311360" y="119520"/>
            <a:ext cx="304416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4920" algn="r">
              <a:lnSpc>
                <a:spcPct val="100000"/>
              </a:lnSpc>
              <a:buClr>
                <a:srgbClr val="000000"/>
              </a:buClr>
              <a:buSzPct val="45000"/>
              <a:buFont typeface="Wingdings" charset="2"/>
              <a:buChar char=""/>
            </a:pPr>
            <a:r>
              <a:rPr b="1" lang="sv-SE" sz="1400" spc="-1" strike="noStrike">
                <a:solidFill>
                  <a:srgbClr val="000000"/>
                </a:solidFill>
                <a:latin typeface="DejaVu Sans"/>
              </a:rPr>
              <a:t>doc.: IEEE 802.11-12/0866r0</a:t>
            </a:r>
            <a:endParaRPr b="0" lang="sv-SE" sz="1400" spc="-1" strike="noStrike">
              <a:latin typeface="DejaVu Sans"/>
            </a:endParaRPr>
          </a:p>
        </p:txBody>
      </p:sp>
      <p:sp>
        <p:nvSpPr>
          <p:cNvPr id="230" name="CustomShape 3"/>
          <p:cNvSpPr/>
          <p:nvPr/>
        </p:nvSpPr>
        <p:spPr>
          <a:xfrm>
            <a:off x="116280" y="119520"/>
            <a:ext cx="18766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4920">
              <a:lnSpc>
                <a:spcPct val="100000"/>
              </a:lnSpc>
              <a:buClr>
                <a:srgbClr val="000000"/>
              </a:buClr>
              <a:buSzPct val="45000"/>
              <a:buFont typeface="Wingdings" charset="2"/>
              <a:buChar char=""/>
            </a:pPr>
            <a:r>
              <a:rPr b="1" lang="sv-SE" sz="1400" spc="-1" strike="noStrike">
                <a:solidFill>
                  <a:srgbClr val="000000"/>
                </a:solidFill>
                <a:latin typeface="DejaVu Sans"/>
              </a:rPr>
              <a:t>September 2012</a:t>
            </a:r>
            <a:endParaRPr b="0" lang="sv-SE" sz="1400" spc="-1" strike="noStrike">
              <a:latin typeface="DejaVu Sans"/>
            </a:endParaRPr>
          </a:p>
        </p:txBody>
      </p:sp>
      <p:sp>
        <p:nvSpPr>
          <p:cNvPr id="231" name="CustomShape 4"/>
          <p:cNvSpPr/>
          <p:nvPr/>
        </p:nvSpPr>
        <p:spPr>
          <a:xfrm>
            <a:off x="3702240" y="9615600"/>
            <a:ext cx="398016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458640" algn="r">
              <a:lnSpc>
                <a:spcPct val="100000"/>
              </a:lnSpc>
            </a:pPr>
            <a:r>
              <a:rPr b="0" lang="sv-SE" sz="1800" spc="-1" strike="noStrike">
                <a:solidFill>
                  <a:srgbClr val="000000"/>
                </a:solidFill>
                <a:latin typeface="DejaVu Sans"/>
              </a:rPr>
              <a:t>Clint Chaplin, Chair (Samsung)</a:t>
            </a:r>
            <a:endParaRPr b="0" lang="sv-SE" sz="1800" spc="-1" strike="noStrike">
              <a:latin typeface="DejaVu Sans"/>
            </a:endParaRPr>
          </a:p>
        </p:txBody>
      </p:sp>
      <p:sp>
        <p:nvSpPr>
          <p:cNvPr id="232" name="CustomShape 5"/>
          <p:cNvSpPr/>
          <p:nvPr/>
        </p:nvSpPr>
        <p:spPr>
          <a:xfrm>
            <a:off x="2343600" y="9615600"/>
            <a:ext cx="211752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216000" indent="-214920" algn="r">
              <a:lnSpc>
                <a:spcPct val="100000"/>
              </a:lnSpc>
              <a:buClr>
                <a:srgbClr val="000000"/>
              </a:buClr>
              <a:buSzPct val="45000"/>
              <a:buFont typeface="Wingdings" charset="2"/>
              <a:buChar char=""/>
            </a:pPr>
            <a:r>
              <a:rPr b="0" lang="sv-SE" sz="1800" spc="-1" strike="noStrike">
                <a:solidFill>
                  <a:srgbClr val="000000"/>
                </a:solidFill>
                <a:latin typeface="DejaVu Sans"/>
              </a:rPr>
              <a:t>Page </a:t>
            </a:r>
            <a:fld id="{1E38E5CC-DB59-4DC2-B086-B13E385BBF7C}" type="slidenum">
              <a:rPr b="0" lang="sv-SE" sz="1800" spc="-1" strike="noStrike">
                <a:solidFill>
                  <a:srgbClr val="000000"/>
                </a:solidFill>
                <a:latin typeface="DejaVu Sans"/>
              </a:rPr>
              <a:t>&lt;number&gt;</a:t>
            </a:fld>
            <a:endParaRPr b="0" lang="sv-SE" sz="1800" spc="-1" strike="noStrike">
              <a:latin typeface="DejaVu Sans"/>
            </a:endParaRPr>
          </a:p>
        </p:txBody>
      </p:sp>
      <p:sp>
        <p:nvSpPr>
          <p:cNvPr id="233" name="PlaceHolder 6"/>
          <p:cNvSpPr>
            <a:spLocks noGrp="1"/>
          </p:cNvSpPr>
          <p:nvPr>
            <p:ph type="body"/>
          </p:nvPr>
        </p:nvSpPr>
        <p:spPr>
          <a:xfrm>
            <a:off x="905040" y="4552560"/>
            <a:ext cx="4983480" cy="4176000"/>
          </a:xfrm>
          <a:prstGeom prst="rect">
            <a:avLst/>
          </a:prstGeom>
        </p:spPr>
        <p:txBody>
          <a:bodyPr lIns="0" rIns="0" tIns="0" bIns="0">
            <a:spAutoFit/>
          </a:bodyPr>
          <a:p>
            <a:endParaRPr b="0" lang="sv-SE" sz="2000" spc="-1" strike="noStrike">
              <a:latin typeface="DejaVu Sans"/>
            </a:endParaRPr>
          </a:p>
        </p:txBody>
      </p:sp>
      <p:sp>
        <p:nvSpPr>
          <p:cNvPr id="234" name="PlaceHolder 7"/>
          <p:cNvSpPr>
            <a:spLocks noGrp="1"/>
          </p:cNvSpPr>
          <p:nvPr>
            <p:ph type="sldImg"/>
          </p:nvPr>
        </p:nvSpPr>
        <p:spPr>
          <a:xfrm>
            <a:off x="914400" y="744480"/>
            <a:ext cx="4966200" cy="3724920"/>
          </a:xfrm>
          <a:prstGeom prst="rect">
            <a:avLst/>
          </a:prstGeom>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10760" y="1656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8"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29"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410760" y="1656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31"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32"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33"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34"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410760" y="1656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36"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37"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38"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39"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40"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41"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8" name="PlaceHolder 1"/>
          <p:cNvSpPr>
            <a:spLocks noGrp="1"/>
          </p:cNvSpPr>
          <p:nvPr>
            <p:ph type="title"/>
          </p:nvPr>
        </p:nvSpPr>
        <p:spPr>
          <a:xfrm>
            <a:off x="410760" y="1656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49"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410760" y="1656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1"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410760" y="1656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3"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54"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5" name="PlaceHolder 1"/>
          <p:cNvSpPr>
            <a:spLocks noGrp="1"/>
          </p:cNvSpPr>
          <p:nvPr>
            <p:ph type="title"/>
          </p:nvPr>
        </p:nvSpPr>
        <p:spPr>
          <a:xfrm>
            <a:off x="410760" y="16560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6" name="PlaceHolder 1"/>
          <p:cNvSpPr>
            <a:spLocks noGrp="1"/>
          </p:cNvSpPr>
          <p:nvPr>
            <p:ph type="subTitle"/>
          </p:nvPr>
        </p:nvSpPr>
        <p:spPr>
          <a:xfrm>
            <a:off x="410760" y="16560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410760" y="1656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8"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59"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60"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410760" y="1656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410760" y="1656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62"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63"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64"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10760" y="1656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67"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68"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10760" y="1656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0"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71"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410760" y="1656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3"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74"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75"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76"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10760" y="1656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8"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79"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80"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81"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82"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83"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0" name="PlaceHolder 1"/>
          <p:cNvSpPr>
            <a:spLocks noGrp="1"/>
          </p:cNvSpPr>
          <p:nvPr>
            <p:ph type="title"/>
          </p:nvPr>
        </p:nvSpPr>
        <p:spPr>
          <a:xfrm>
            <a:off x="410760" y="1656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410760" y="1656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3"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4" name="PlaceHolder 1"/>
          <p:cNvSpPr>
            <a:spLocks noGrp="1"/>
          </p:cNvSpPr>
          <p:nvPr>
            <p:ph type="title"/>
          </p:nvPr>
        </p:nvSpPr>
        <p:spPr>
          <a:xfrm>
            <a:off x="410760" y="1656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5"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96"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7" name="PlaceHolder 1"/>
          <p:cNvSpPr>
            <a:spLocks noGrp="1"/>
          </p:cNvSpPr>
          <p:nvPr>
            <p:ph type="title"/>
          </p:nvPr>
        </p:nvSpPr>
        <p:spPr>
          <a:xfrm>
            <a:off x="410760" y="16560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410760" y="1656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98" name="PlaceHolder 1"/>
          <p:cNvSpPr>
            <a:spLocks noGrp="1"/>
          </p:cNvSpPr>
          <p:nvPr>
            <p:ph type="subTitle"/>
          </p:nvPr>
        </p:nvSpPr>
        <p:spPr>
          <a:xfrm>
            <a:off x="410760" y="16560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410760" y="1656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0"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01"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02"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410760" y="1656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4"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05"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06"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410760" y="1656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8"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09"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10"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10760" y="1656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2"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113"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14" name="PlaceHolder 1"/>
          <p:cNvSpPr>
            <a:spLocks noGrp="1"/>
          </p:cNvSpPr>
          <p:nvPr>
            <p:ph type="title"/>
          </p:nvPr>
        </p:nvSpPr>
        <p:spPr>
          <a:xfrm>
            <a:off x="410760" y="1656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5"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16"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17"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118"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10760" y="1656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20"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121"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122"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123"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124"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125"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410760" y="1656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2"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410760" y="16560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410760" y="16560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10760" y="1656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6"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7"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8"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10760" y="1656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0"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21"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2"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10760" y="1656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4"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6"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1"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2"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3" name="CustomShape 4"/>
          <p:cNvSpPr/>
          <p:nvPr/>
        </p:nvSpPr>
        <p:spPr>
          <a:xfrm>
            <a:off x="5000760" y="357120"/>
            <a:ext cx="3499200" cy="27144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802.11-19/623r3 </a:t>
            </a:r>
            <a:endParaRPr b="0" lang="sv-SE" sz="1800" spc="-1" strike="noStrike">
              <a:latin typeface="DejaVu Sans"/>
            </a:endParaRPr>
          </a:p>
        </p:txBody>
      </p:sp>
      <p:sp>
        <p:nvSpPr>
          <p:cNvPr id="4" name="PlaceHolder 5"/>
          <p:cNvSpPr>
            <a:spLocks noGrp="1"/>
          </p:cNvSpPr>
          <p:nvPr>
            <p:ph type="title"/>
          </p:nvPr>
        </p:nvSpPr>
        <p:spPr>
          <a:xfrm>
            <a:off x="410760" y="1656000"/>
            <a:ext cx="8229240" cy="1144800"/>
          </a:xfrm>
          <a:prstGeom prst="rect">
            <a:avLst/>
          </a:prstGeom>
        </p:spPr>
        <p:txBody>
          <a:bodyPr lIns="0" rIns="0" tIns="0" bIns="0" anchor="ctr">
            <a:noAutofit/>
          </a:bodyPr>
          <a:p>
            <a:pPr algn="ctr"/>
            <a:r>
              <a:rPr b="0" lang="sv-SE" sz="4400" spc="-1" strike="noStrike">
                <a:latin typeface="DejaVu Sans"/>
              </a:rPr>
              <a:t>Click to edit the title text </a:t>
            </a:r>
            <a:r>
              <a:rPr b="0" lang="sv-SE" sz="4400" spc="-1" strike="noStrike">
                <a:latin typeface="DejaVu Sans"/>
              </a:rPr>
              <a:t>format</a:t>
            </a:r>
            <a:endParaRPr b="0" lang="sv-SE" sz="4400" spc="-1" strike="noStrike">
              <a:latin typeface="DejaVu Sans"/>
            </a:endParaRPr>
          </a:p>
        </p:txBody>
      </p:sp>
      <p:sp>
        <p:nvSpPr>
          <p:cNvPr id="5"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2" name="CustomShape 1"/>
          <p:cNvSpPr/>
          <p:nvPr/>
        </p:nvSpPr>
        <p:spPr>
          <a:xfrm>
            <a:off x="5145840" y="333000"/>
            <a:ext cx="3248640" cy="273960"/>
          </a:xfrm>
          <a:prstGeom prst="rect">
            <a:avLst/>
          </a:prstGeom>
          <a:noFill/>
          <a:ln>
            <a:noFill/>
          </a:ln>
        </p:spPr>
        <p:style>
          <a:lnRef idx="0"/>
          <a:fillRef idx="0"/>
          <a:effectRef idx="0"/>
          <a:fontRef idx="minor"/>
        </p:style>
        <p:txBody>
          <a:bodyPr wrap="none" lIns="0" rIns="0" tIns="0" bIns="0" anchor="b">
            <a:spAutoFit/>
          </a:bodyPr>
          <a:p>
            <a:pPr marL="457200" algn="r">
              <a:lnSpc>
                <a:spcPct val="100000"/>
              </a:lnSpc>
            </a:pPr>
            <a:r>
              <a:rPr b="1" lang="sv-SE" sz="1800" spc="-1" strike="noStrike">
                <a:solidFill>
                  <a:srgbClr val="000000"/>
                </a:solidFill>
                <a:latin typeface="Times New Roman"/>
                <a:ea typeface="MS Gothic"/>
              </a:rPr>
              <a:t>Doc.: IEEE 802.11-19/623r3 </a:t>
            </a:r>
            <a:endParaRPr b="0" lang="sv-SE" sz="1800" spc="-1" strike="noStrike">
              <a:latin typeface="DejaVu Sans"/>
            </a:endParaRPr>
          </a:p>
        </p:txBody>
      </p:sp>
      <p:sp>
        <p:nvSpPr>
          <p:cNvPr id="43"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4" name="CustomShape 3"/>
          <p:cNvSpPr/>
          <p:nvPr/>
        </p:nvSpPr>
        <p:spPr>
          <a:xfrm>
            <a:off x="547920" y="6475320"/>
            <a:ext cx="749160" cy="167040"/>
          </a:xfrm>
          <a:prstGeom prst="rect">
            <a:avLst/>
          </a:prstGeom>
          <a:noFill/>
          <a:ln>
            <a:noFill/>
          </a:ln>
        </p:spPr>
        <p:style>
          <a:lnRef idx="0"/>
          <a:fillRef idx="0"/>
          <a:effectRef idx="0"/>
          <a:fontRef idx="minor"/>
        </p:style>
        <p:txBody>
          <a:bodyPr wrap="none" lIns="0" rIns="0" tIns="0" bIns="0">
            <a:spAutoFit/>
          </a:bodyPr>
          <a:p>
            <a:pPr marL="216000" indent="-214920">
              <a:lnSpc>
                <a:spcPct val="100000"/>
              </a:lnSpc>
              <a:buClr>
                <a:srgbClr val="000000"/>
              </a:buClr>
              <a:buSzPct val="45000"/>
              <a:buFont typeface="Wingdings" charset="2"/>
              <a:buChar char=""/>
            </a:pPr>
            <a:r>
              <a:rPr b="0" lang="sv-SE" sz="1100" spc="-1" strike="noStrike">
                <a:solidFill>
                  <a:srgbClr val="000000"/>
                </a:solidFill>
                <a:latin typeface="DejaVu Sans"/>
                <a:ea typeface="DejaVu Sans"/>
              </a:rPr>
              <a:t>Agenda</a:t>
            </a:r>
            <a:endParaRPr b="0" lang="sv-SE" sz="1100" spc="-1" strike="noStrike">
              <a:latin typeface="DejaVu Sans"/>
            </a:endParaRPr>
          </a:p>
        </p:txBody>
      </p:sp>
      <p:sp>
        <p:nvSpPr>
          <p:cNvPr id="45"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6" name="PlaceHolder 5"/>
          <p:cNvSpPr>
            <a:spLocks noGrp="1"/>
          </p:cNvSpPr>
          <p:nvPr>
            <p:ph type="title"/>
          </p:nvPr>
        </p:nvSpPr>
        <p:spPr>
          <a:xfrm>
            <a:off x="410760" y="13032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47"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4" name="CustomShape 1"/>
          <p:cNvSpPr/>
          <p:nvPr/>
        </p:nvSpPr>
        <p:spPr>
          <a:xfrm>
            <a:off x="5145840" y="333000"/>
            <a:ext cx="3248640" cy="273960"/>
          </a:xfrm>
          <a:prstGeom prst="rect">
            <a:avLst/>
          </a:prstGeom>
          <a:noFill/>
          <a:ln>
            <a:noFill/>
          </a:ln>
        </p:spPr>
        <p:style>
          <a:lnRef idx="0"/>
          <a:fillRef idx="0"/>
          <a:effectRef idx="0"/>
          <a:fontRef idx="minor"/>
        </p:style>
        <p:txBody>
          <a:bodyPr wrap="none" lIns="0" rIns="0" tIns="0" bIns="0" anchor="b">
            <a:spAutoFit/>
          </a:bodyPr>
          <a:p>
            <a:pPr marL="457200" algn="r">
              <a:lnSpc>
                <a:spcPct val="100000"/>
              </a:lnSpc>
            </a:pPr>
            <a:r>
              <a:rPr b="1" lang="sv-SE" sz="1800" spc="-1" strike="noStrike">
                <a:solidFill>
                  <a:srgbClr val="000000"/>
                </a:solidFill>
                <a:latin typeface="Times New Roman"/>
                <a:ea typeface="MS Gothic"/>
              </a:rPr>
              <a:t>Doc.: IEEE 802.11-19/623r3 </a:t>
            </a:r>
            <a:endParaRPr b="0" lang="sv-SE" sz="1800" spc="-1" strike="noStrike">
              <a:latin typeface="DejaVu Sans"/>
            </a:endParaRPr>
          </a:p>
        </p:txBody>
      </p:sp>
      <p:sp>
        <p:nvSpPr>
          <p:cNvPr id="85"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86" name="CustomShape 3"/>
          <p:cNvSpPr/>
          <p:nvPr/>
        </p:nvSpPr>
        <p:spPr>
          <a:xfrm>
            <a:off x="547920" y="6475320"/>
            <a:ext cx="749160" cy="167040"/>
          </a:xfrm>
          <a:prstGeom prst="rect">
            <a:avLst/>
          </a:prstGeom>
          <a:noFill/>
          <a:ln>
            <a:noFill/>
          </a:ln>
        </p:spPr>
        <p:style>
          <a:lnRef idx="0"/>
          <a:fillRef idx="0"/>
          <a:effectRef idx="0"/>
          <a:fontRef idx="minor"/>
        </p:style>
        <p:txBody>
          <a:bodyPr wrap="none" lIns="0" rIns="0" tIns="0" bIns="0">
            <a:spAutoFit/>
          </a:bodyPr>
          <a:p>
            <a:pPr marL="216000" indent="-214920">
              <a:lnSpc>
                <a:spcPct val="100000"/>
              </a:lnSpc>
              <a:buClr>
                <a:srgbClr val="000000"/>
              </a:buClr>
              <a:buSzPct val="45000"/>
              <a:buFont typeface="Wingdings" charset="2"/>
              <a:buChar char=""/>
            </a:pPr>
            <a:r>
              <a:rPr b="0" lang="sv-SE" sz="1100" spc="-1" strike="noStrike">
                <a:solidFill>
                  <a:srgbClr val="000000"/>
                </a:solidFill>
                <a:latin typeface="DejaVu Sans"/>
                <a:ea typeface="DejaVu Sans"/>
              </a:rPr>
              <a:t>Agenda</a:t>
            </a:r>
            <a:endParaRPr b="0" lang="sv-SE" sz="1100" spc="-1" strike="noStrike">
              <a:latin typeface="DejaVu Sans"/>
            </a:endParaRPr>
          </a:p>
        </p:txBody>
      </p:sp>
      <p:sp>
        <p:nvSpPr>
          <p:cNvPr id="87"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88" name="PlaceHolder 5"/>
          <p:cNvSpPr>
            <a:spLocks noGrp="1"/>
          </p:cNvSpPr>
          <p:nvPr>
            <p:ph type="title"/>
          </p:nvPr>
        </p:nvSpPr>
        <p:spPr>
          <a:xfrm>
            <a:off x="457200" y="13680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89"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hyperlink" Target="https://standards.ieee.org/develop/policies/bylaws/sb_bylaws.pdf%20section%205.2.1" TargetMode="External"/><Relationship Id="rId2" Type="http://schemas.openxmlformats.org/officeDocument/2006/relationships/hyperlink" Target="https://standards.ieee.org/develop/policies/bylaws/sb_bylaws.pdf" TargetMode="External"/><Relationship Id="rId3" Type="http://schemas.openxmlformats.org/officeDocument/2006/relationships/hyperlink" Target="http://www.ieee802.org/devdocs.shtml" TargetMode="External"/><Relationship Id="rId4" Type="http://schemas.openxmlformats.org/officeDocument/2006/relationships/slideLayout" Target="../slideLayouts/slideLayout25.xml"/><Relationship Id="rId5"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hyperlink" Target="http://standards.ieee.org/faqs/affiliationFAQ.html" TargetMode="External"/><Relationship Id="rId2" Type="http://schemas.openxmlformats.org/officeDocument/2006/relationships/slideLayout" Target="../slideLayouts/slideLayout25.xml"/><Relationship Id="rId3"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hyperlink" Target="http://imat.ieee.org/" TargetMode="External"/><Relationship Id="rId2" Type="http://schemas.openxmlformats.org/officeDocument/2006/relationships/hyperlink" Target="mailto:jon.rosdahl@ieee.org" TargetMode="External"/><Relationship Id="rId3"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2" name="CustomShape 1"/>
          <p:cNvSpPr/>
          <p:nvPr/>
        </p:nvSpPr>
        <p:spPr>
          <a:xfrm>
            <a:off x="696960" y="333360"/>
            <a:ext cx="2301840" cy="2714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May 2019</a:t>
            </a:r>
            <a:endParaRPr b="0" lang="sv-SE" sz="1800" spc="-1" strike="noStrike">
              <a:latin typeface="DejaVu Sans"/>
            </a:endParaRPr>
          </a:p>
        </p:txBody>
      </p:sp>
      <p:sp>
        <p:nvSpPr>
          <p:cNvPr id="133" name="CustomShape 2"/>
          <p:cNvSpPr/>
          <p:nvPr/>
        </p:nvSpPr>
        <p:spPr>
          <a:xfrm>
            <a:off x="5500800" y="6475320"/>
            <a:ext cx="3040200" cy="1796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34" name="CustomShape 3"/>
          <p:cNvSpPr/>
          <p:nvPr/>
        </p:nvSpPr>
        <p:spPr>
          <a:xfrm>
            <a:off x="4344840" y="6475320"/>
            <a:ext cx="527040" cy="36216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4C93627D-F203-4BFC-A4B4-09C05F495BC5}"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35" name="CustomShape 4"/>
          <p:cNvSpPr/>
          <p:nvPr/>
        </p:nvSpPr>
        <p:spPr>
          <a:xfrm>
            <a:off x="723240" y="630360"/>
            <a:ext cx="7770960" cy="106524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RCM TIG Agenda</a:t>
            </a:r>
            <a:endParaRPr b="0" lang="sv-SE" sz="3200" spc="-1" strike="noStrike">
              <a:latin typeface="DejaVu Sans"/>
            </a:endParaRPr>
          </a:p>
        </p:txBody>
      </p:sp>
      <p:sp>
        <p:nvSpPr>
          <p:cNvPr id="136" name="CustomShape 5"/>
          <p:cNvSpPr/>
          <p:nvPr/>
        </p:nvSpPr>
        <p:spPr>
          <a:xfrm>
            <a:off x="685800" y="1523880"/>
            <a:ext cx="7770960" cy="395280"/>
          </a:xfrm>
          <a:prstGeom prst="rect">
            <a:avLst/>
          </a:prstGeom>
          <a:noFill/>
          <a:ln w="9360">
            <a:noFill/>
          </a:ln>
        </p:spPr>
        <p:style>
          <a:lnRef idx="0"/>
          <a:fillRef idx="0"/>
          <a:effectRef idx="0"/>
          <a:fontRef idx="minor"/>
        </p:style>
        <p:txBody>
          <a:bodyPr lIns="92160" rIns="92160" tIns="46080" bIns="46080">
            <a:noAutofit/>
          </a:bodyPr>
          <a:p>
            <a:pPr marL="343080" indent="-341640" algn="ctr">
              <a:lnSpc>
                <a:spcPct val="100000"/>
              </a:lnSpc>
              <a:spcBef>
                <a:spcPts val="499"/>
              </a:spcBef>
            </a:pPr>
            <a:r>
              <a:rPr b="1" lang="sv-SE" sz="2000" spc="-1" strike="noStrike">
                <a:solidFill>
                  <a:srgbClr val="000000"/>
                </a:solidFill>
                <a:latin typeface="Times New Roman"/>
                <a:ea typeface="MS Gothic"/>
              </a:rPr>
              <a:t>Date:</a:t>
            </a:r>
            <a:r>
              <a:rPr b="0" lang="sv-SE" sz="2000" spc="-1" strike="noStrike">
                <a:solidFill>
                  <a:srgbClr val="000000"/>
                </a:solidFill>
                <a:latin typeface="Times New Roman"/>
                <a:ea typeface="MS Gothic"/>
              </a:rPr>
              <a:t> 2019-04-07</a:t>
            </a:r>
            <a:endParaRPr b="0" lang="sv-SE" sz="2000" spc="-1" strike="noStrike">
              <a:latin typeface="DejaVu Sans"/>
            </a:endParaRPr>
          </a:p>
        </p:txBody>
      </p:sp>
      <p:sp>
        <p:nvSpPr>
          <p:cNvPr id="137" name="CustomShape 6"/>
          <p:cNvSpPr/>
          <p:nvPr/>
        </p:nvSpPr>
        <p:spPr>
          <a:xfrm>
            <a:off x="533520" y="1940040"/>
            <a:ext cx="2489400" cy="578880"/>
          </a:xfrm>
          <a:prstGeom prst="rect">
            <a:avLst/>
          </a:prstGeom>
          <a:noFill/>
          <a:ln w="9360">
            <a:noFill/>
          </a:ln>
        </p:spPr>
        <p:style>
          <a:lnRef idx="0"/>
          <a:fillRef idx="0"/>
          <a:effectRef idx="0"/>
          <a:fontRef idx="minor"/>
        </p:style>
      </p:sp>
      <p:graphicFrame>
        <p:nvGraphicFramePr>
          <p:cNvPr id="138" name="Table 7"/>
          <p:cNvGraphicFramePr/>
          <p:nvPr/>
        </p:nvGraphicFramePr>
        <p:xfrm>
          <a:off x="705960" y="3067560"/>
          <a:ext cx="7429680" cy="1163880"/>
        </p:xfrm>
        <a:graphic>
          <a:graphicData uri="http://schemas.openxmlformats.org/drawingml/2006/table">
            <a:tbl>
              <a:tblPr/>
              <a:tblGrid>
                <a:gridCol w="3004920"/>
                <a:gridCol w="1562400"/>
                <a:gridCol w="2862720"/>
              </a:tblGrid>
              <a:tr h="444240">
                <a:tc>
                  <a:txBody>
                    <a:bodyPr lIns="90000" rIns="90000">
                      <a:noAutofit/>
                    </a:bodyPr>
                    <a:p>
                      <a:pPr>
                        <a:lnSpc>
                          <a:spcPct val="100000"/>
                        </a:lnSpc>
                      </a:pPr>
                      <a:r>
                        <a:rPr b="1" lang="sv-SE" sz="1800" spc="-1" strike="noStrike">
                          <a:latin typeface="DejaVu Sans"/>
                        </a:rPr>
                        <a:t>Name</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1" lang="sv-SE" sz="1800" spc="-1" strike="noStrike">
                          <a:latin typeface="DejaVu Sans"/>
                        </a:rPr>
                        <a:t>Affiliation</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1" lang="sv-SE" sz="1800" spc="-1" strike="noStrike">
                          <a:latin typeface="DejaVu Sans"/>
                        </a:rPr>
                        <a:t>Contact</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r>
              <a:tr h="720000">
                <a:tc>
                  <a:txBody>
                    <a:bodyPr lIns="90000" rIns="90000">
                      <a:noAutofit/>
                    </a:bodyPr>
                    <a:p>
                      <a:pPr>
                        <a:lnSpc>
                          <a:spcPct val="100000"/>
                        </a:lnSpc>
                      </a:pPr>
                      <a:r>
                        <a:rPr b="0" lang="sv-SE" sz="1800" spc="-1" strike="noStrike">
                          <a:latin typeface="DejaVu Sans"/>
                        </a:rPr>
                        <a:t>Amelia Andersdotter</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0" lang="sv-SE" sz="1800" spc="-1" strike="noStrike">
                          <a:latin typeface="DejaVu Sans"/>
                        </a:rPr>
                        <a:t>Article19</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0" lang="sv-SE" sz="1800" spc="-1" strike="noStrike">
                          <a:latin typeface="DejaVu Sans"/>
                        </a:rPr>
                        <a:t>amelia@article19.org</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r>
            </a:tbl>
          </a:graphicData>
        </a:graphic>
      </p:graphicFrame>
      <p:sp>
        <p:nvSpPr>
          <p:cNvPr id="139" name="CustomShape 8"/>
          <p:cNvSpPr/>
          <p:nvPr/>
        </p:nvSpPr>
        <p:spPr>
          <a:xfrm>
            <a:off x="720000" y="2659680"/>
            <a:ext cx="1942920" cy="36396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sv-SE" sz="1800" spc="-1" strike="noStrike">
                <a:solidFill>
                  <a:srgbClr val="000000"/>
                </a:solidFill>
                <a:latin typeface="DejaVu Sans"/>
                <a:ea typeface="DejaVu Sans"/>
              </a:rPr>
              <a:t>Author(s):</a:t>
            </a:r>
            <a:endParaRPr b="0" lang="sv-SE" sz="1800" spc="-1" strike="noStrike">
              <a:latin typeface="DejaVu Sans"/>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0" name="CustomShape 1"/>
          <p:cNvSpPr/>
          <p:nvPr/>
        </p:nvSpPr>
        <p:spPr>
          <a:xfrm>
            <a:off x="685800" y="1584000"/>
            <a:ext cx="7769520" cy="4750920"/>
          </a:xfrm>
          <a:prstGeom prst="rect">
            <a:avLst/>
          </a:prstGeom>
          <a:noFill/>
          <a:ln w="9360">
            <a:noFill/>
          </a:ln>
        </p:spPr>
        <p:style>
          <a:lnRef idx="0"/>
          <a:fillRef idx="0"/>
          <a:effectRef idx="0"/>
          <a:fontRef idx="minor"/>
        </p:style>
        <p:txBody>
          <a:bodyPr lIns="92160" rIns="92160" tIns="46080" bIns="46080">
            <a:noAutofit/>
          </a:bodyPr>
          <a:p>
            <a:pPr marL="343080" indent="-34164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Call the meeting to order</a:t>
            </a:r>
            <a:endParaRPr b="0" lang="sv-SE" sz="1600" spc="-1" strike="noStrike">
              <a:latin typeface="DejaVu Sans"/>
            </a:endParaRPr>
          </a:p>
          <a:p>
            <a:pPr marL="343080" indent="-34164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Elect/call for secretary for the meeting</a:t>
            </a:r>
            <a:endParaRPr b="0" lang="sv-SE" sz="1600" spc="-1" strike="noStrike">
              <a:latin typeface="DejaVu Sans"/>
            </a:endParaRPr>
          </a:p>
          <a:p>
            <a:pPr marL="343080" indent="-34164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Reminders of guidelines, policies, attendance.</a:t>
            </a:r>
            <a:endParaRPr b="0" lang="sv-SE" sz="1600" spc="-1" strike="noStrike">
              <a:latin typeface="DejaVu Sans"/>
            </a:endParaRPr>
          </a:p>
          <a:p>
            <a:pPr marL="343080" indent="-34164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Agenda review</a:t>
            </a:r>
            <a:endParaRPr b="0" lang="sv-SE" sz="1600" spc="-1" strike="noStrike">
              <a:latin typeface="DejaVu Sans"/>
            </a:endParaRPr>
          </a:p>
          <a:p>
            <a:pPr marL="343080" indent="-34164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Appointing TIG vice-chair</a:t>
            </a:r>
            <a:endParaRPr b="0" lang="sv-SE" sz="1600" spc="-1" strike="noStrike">
              <a:latin typeface="DejaVu Sans"/>
            </a:endParaRPr>
          </a:p>
          <a:p>
            <a:pPr marL="343080" indent="-34164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What has happened so far? (11-18/483r0, 11-19/588r1, 11-19/851r0)</a:t>
            </a:r>
            <a:endParaRPr b="0" lang="sv-SE" sz="1600" spc="-1" strike="noStrike">
              <a:latin typeface="DejaVu Sans"/>
            </a:endParaRPr>
          </a:p>
          <a:p>
            <a:pPr marL="343080" indent="-34164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Discussion around the work going forward</a:t>
            </a:r>
            <a:endParaRPr b="0" lang="sv-SE" sz="1600" spc="-1" strike="noStrike">
              <a:latin typeface="DejaVu Sans"/>
            </a:endParaRPr>
          </a:p>
          <a:p>
            <a:pPr lvl="1" marL="864000" indent="-322920">
              <a:lnSpc>
                <a:spcPct val="100000"/>
              </a:lnSpc>
              <a:spcBef>
                <a:spcPts val="1134"/>
              </a:spcBef>
              <a:buClr>
                <a:srgbClr val="000000"/>
              </a:buClr>
              <a:buFont typeface="StarSymbol"/>
              <a:buAutoNum type="romanLcPeriod"/>
            </a:pPr>
            <a:r>
              <a:rPr b="1" lang="sv-SE" sz="1600" spc="-1" strike="noStrike">
                <a:solidFill>
                  <a:srgbClr val="000000"/>
                </a:solidFill>
                <a:latin typeface="Times New Roman"/>
                <a:ea typeface="MS Gothic"/>
              </a:rPr>
              <a:t>In which order to deal with tasks? i.e. defining problems, use cases, solutions?</a:t>
            </a:r>
            <a:endParaRPr b="0" lang="sv-SE" sz="1600" spc="-1" strike="noStrike">
              <a:latin typeface="DejaVu Sans"/>
            </a:endParaRPr>
          </a:p>
          <a:p>
            <a:pPr lvl="1" marL="864000" indent="-322920">
              <a:lnSpc>
                <a:spcPct val="100000"/>
              </a:lnSpc>
              <a:spcBef>
                <a:spcPts val="1134"/>
              </a:spcBef>
              <a:buClr>
                <a:srgbClr val="000000"/>
              </a:buClr>
              <a:buFont typeface="StarSymbol"/>
              <a:buAutoNum type="romanLcPeriod"/>
            </a:pPr>
            <a:r>
              <a:rPr b="1" lang="sv-SE" sz="1600" spc="-1" strike="noStrike">
                <a:solidFill>
                  <a:srgbClr val="000000"/>
                </a:solidFill>
                <a:latin typeface="Times New Roman"/>
                <a:ea typeface="MS Gothic"/>
              </a:rPr>
              <a:t>What is our expected output? i.e. should we aim to make a report which is interesting for people outside of the IEEE 802.11 community as well? Etc.</a:t>
            </a:r>
            <a:endParaRPr b="0" lang="sv-SE" sz="1600" spc="-1" strike="noStrike">
              <a:latin typeface="DejaVu Sans"/>
            </a:endParaRPr>
          </a:p>
          <a:p>
            <a:pPr marL="343080" indent="-34164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AOB (do we need teleconferences?)</a:t>
            </a:r>
            <a:endParaRPr b="0" lang="sv-SE" sz="1600" spc="-1" strike="noStrike">
              <a:latin typeface="DejaVu Sans"/>
            </a:endParaRPr>
          </a:p>
          <a:p>
            <a:pPr marL="343080" indent="-34164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Adjourn.</a:t>
            </a:r>
            <a:endParaRPr b="0" lang="sv-SE" sz="1600" spc="-1" strike="noStrike">
              <a:latin typeface="DejaVu Sans"/>
            </a:endParaRPr>
          </a:p>
        </p:txBody>
      </p:sp>
      <p:sp>
        <p:nvSpPr>
          <p:cNvPr id="181" name="CustomShape 2"/>
          <p:cNvSpPr/>
          <p:nvPr/>
        </p:nvSpPr>
        <p:spPr>
          <a:xfrm>
            <a:off x="4344840" y="6475320"/>
            <a:ext cx="527040" cy="36216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8CA06616-F2B6-4352-84DE-CFD1A65EA82D}" type="slidenum">
              <a:rPr b="0" lang="sv-SE" sz="1200" spc="-1" strike="noStrike">
                <a:solidFill>
                  <a:srgbClr val="000000"/>
                </a:solidFill>
                <a:latin typeface="Times New Roman"/>
                <a:ea typeface="MS Gothic"/>
              </a:rPr>
              <a:t>7</a:t>
            </a:fld>
            <a:endParaRPr b="0" lang="sv-SE" sz="1200" spc="-1" strike="noStrike">
              <a:latin typeface="DejaVu Sans"/>
            </a:endParaRPr>
          </a:p>
        </p:txBody>
      </p:sp>
      <p:sp>
        <p:nvSpPr>
          <p:cNvPr id="182" name="CustomShape 3"/>
          <p:cNvSpPr/>
          <p:nvPr/>
        </p:nvSpPr>
        <p:spPr>
          <a:xfrm>
            <a:off x="5357880" y="6475320"/>
            <a:ext cx="3183120" cy="1796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83" name="CustomShape 4"/>
          <p:cNvSpPr/>
          <p:nvPr/>
        </p:nvSpPr>
        <p:spPr>
          <a:xfrm>
            <a:off x="696960" y="333360"/>
            <a:ext cx="1873440" cy="2714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May 2019</a:t>
            </a:r>
            <a:endParaRPr b="0" lang="sv-SE" sz="1800" spc="-1" strike="noStrike">
              <a:latin typeface="DejaVu Sans"/>
            </a:endParaRPr>
          </a:p>
        </p:txBody>
      </p:sp>
      <p:sp>
        <p:nvSpPr>
          <p:cNvPr id="184" name="CustomShape 5"/>
          <p:cNvSpPr/>
          <p:nvPr/>
        </p:nvSpPr>
        <p:spPr>
          <a:xfrm>
            <a:off x="685800" y="685800"/>
            <a:ext cx="7769520" cy="106380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19" dur="indefinite" restart="never" nodeType="tmRoot">
          <p:childTnLst>
            <p:seq>
              <p:cTn id="20" dur="indefinite"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5" name="CustomShape 1"/>
          <p:cNvSpPr/>
          <p:nvPr/>
        </p:nvSpPr>
        <p:spPr>
          <a:xfrm>
            <a:off x="685800" y="1584000"/>
            <a:ext cx="7769520" cy="4750920"/>
          </a:xfrm>
          <a:prstGeom prst="rect">
            <a:avLst/>
          </a:prstGeom>
          <a:noFill/>
          <a:ln w="9360">
            <a:noFill/>
          </a:ln>
        </p:spPr>
        <p:style>
          <a:lnRef idx="0"/>
          <a:fillRef idx="0"/>
          <a:effectRef idx="0"/>
          <a:fontRef idx="minor"/>
        </p:style>
        <p:txBody>
          <a:bodyPr lIns="92160" rIns="92160" tIns="46080" bIns="46080">
            <a:noAutofit/>
          </a:bodyPr>
          <a:p>
            <a:pPr marL="343080" indent="-34164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Summary of events up to this point (slides), Amelia Andersdotter (ARTICLE19)</a:t>
            </a:r>
            <a:endParaRPr b="0" lang="sv-SE" sz="1600" spc="-1" strike="noStrike">
              <a:latin typeface="DejaVu Sans"/>
            </a:endParaRPr>
          </a:p>
          <a:p>
            <a:pPr marL="343080" indent="-34164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P802.1CQ MAC Address Assignment Requirements, Max Riegel (Nokia), 11-19/851r0</a:t>
            </a:r>
            <a:endParaRPr b="0" lang="sv-SE" sz="1600" spc="-1" strike="noStrike">
              <a:latin typeface="DejaVu Sans"/>
            </a:endParaRPr>
          </a:p>
          <a:p>
            <a:pPr marL="343080" indent="-34164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IDQuery Query Message Proposal, Carol Ansley (Commscope), 11-19/179r2</a:t>
            </a:r>
            <a:endParaRPr b="0" lang="sv-SE" sz="1600" spc="-1" strike="noStrike">
              <a:latin typeface="DejaVu Sans"/>
            </a:endParaRPr>
          </a:p>
          <a:p>
            <a:pPr marL="343080" indent="-34164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Temporary Addresses, Roger Marks (EthAirNet Associates), 11-19/884r0</a:t>
            </a:r>
            <a:endParaRPr b="0" lang="sv-SE" sz="1600" spc="-1" strike="noStrike">
              <a:latin typeface="DejaVu Sans"/>
            </a:endParaRPr>
          </a:p>
        </p:txBody>
      </p:sp>
      <p:sp>
        <p:nvSpPr>
          <p:cNvPr id="186" name="CustomShape 2"/>
          <p:cNvSpPr/>
          <p:nvPr/>
        </p:nvSpPr>
        <p:spPr>
          <a:xfrm>
            <a:off x="4344840" y="6475320"/>
            <a:ext cx="527040" cy="36216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9A84AF15-8657-4E21-936A-70E27F95ADE0}" type="slidenum">
              <a:rPr b="0" lang="sv-SE" sz="1200" spc="-1" strike="noStrike">
                <a:solidFill>
                  <a:srgbClr val="000000"/>
                </a:solidFill>
                <a:latin typeface="Times New Roman"/>
                <a:ea typeface="MS Gothic"/>
              </a:rPr>
              <a:t>7</a:t>
            </a:fld>
            <a:endParaRPr b="0" lang="sv-SE" sz="1200" spc="-1" strike="noStrike">
              <a:latin typeface="DejaVu Sans"/>
            </a:endParaRPr>
          </a:p>
        </p:txBody>
      </p:sp>
      <p:sp>
        <p:nvSpPr>
          <p:cNvPr id="187" name="CustomShape 3"/>
          <p:cNvSpPr/>
          <p:nvPr/>
        </p:nvSpPr>
        <p:spPr>
          <a:xfrm>
            <a:off x="5357880" y="6475320"/>
            <a:ext cx="3183120" cy="1796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88" name="CustomShape 4"/>
          <p:cNvSpPr/>
          <p:nvPr/>
        </p:nvSpPr>
        <p:spPr>
          <a:xfrm>
            <a:off x="696960" y="333360"/>
            <a:ext cx="1873440" cy="2714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May 2019</a:t>
            </a:r>
            <a:endParaRPr b="0" lang="sv-SE" sz="1800" spc="-1" strike="noStrike">
              <a:latin typeface="DejaVu Sans"/>
            </a:endParaRPr>
          </a:p>
        </p:txBody>
      </p:sp>
      <p:sp>
        <p:nvSpPr>
          <p:cNvPr id="189" name="CustomShape 5"/>
          <p:cNvSpPr/>
          <p:nvPr/>
        </p:nvSpPr>
        <p:spPr>
          <a:xfrm>
            <a:off x="685800" y="685800"/>
            <a:ext cx="7769520" cy="106380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Presentations this week</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21" dur="indefinite" restart="never" nodeType="tmRoot">
          <p:childTnLst>
            <p:seq>
              <p:cTn id="22" dur="indefinite"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0" name="CustomShape 1"/>
          <p:cNvSpPr/>
          <p:nvPr/>
        </p:nvSpPr>
        <p:spPr>
          <a:xfrm>
            <a:off x="4344840" y="6475320"/>
            <a:ext cx="527040" cy="36216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5C280E43-060F-4144-9702-D19529F0670E}" type="slidenum">
              <a:rPr b="0" lang="sv-SE" sz="1200" spc="-1" strike="noStrike">
                <a:solidFill>
                  <a:srgbClr val="000000"/>
                </a:solidFill>
                <a:latin typeface="Times New Roman"/>
                <a:ea typeface="MS Gothic"/>
              </a:rPr>
              <a:t>7</a:t>
            </a:fld>
            <a:endParaRPr b="0" lang="sv-SE" sz="1200" spc="-1" strike="noStrike">
              <a:latin typeface="DejaVu Sans"/>
            </a:endParaRPr>
          </a:p>
        </p:txBody>
      </p:sp>
      <p:sp>
        <p:nvSpPr>
          <p:cNvPr id="191" name="CustomShape 2"/>
          <p:cNvSpPr/>
          <p:nvPr/>
        </p:nvSpPr>
        <p:spPr>
          <a:xfrm>
            <a:off x="5357880" y="6475320"/>
            <a:ext cx="3183120" cy="1796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92" name="CustomShape 3"/>
          <p:cNvSpPr/>
          <p:nvPr/>
        </p:nvSpPr>
        <p:spPr>
          <a:xfrm>
            <a:off x="696960" y="333360"/>
            <a:ext cx="1873440" cy="2714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May 2019</a:t>
            </a:r>
            <a:endParaRPr b="0" lang="sv-SE" sz="1800" spc="-1" strike="noStrike">
              <a:latin typeface="DejaVu Sans"/>
            </a:endParaRPr>
          </a:p>
        </p:txBody>
      </p:sp>
      <p:sp>
        <p:nvSpPr>
          <p:cNvPr id="193" name="CustomShape 4"/>
          <p:cNvSpPr/>
          <p:nvPr/>
        </p:nvSpPr>
        <p:spPr>
          <a:xfrm>
            <a:off x="685800" y="685800"/>
            <a:ext cx="7769520" cy="106380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1600" spc="-1" strike="noStrike">
                <a:solidFill>
                  <a:srgbClr val="000000"/>
                </a:solidFill>
                <a:latin typeface="Times New Roman"/>
                <a:ea typeface="MS Gothic"/>
              </a:rPr>
              <a:t>Secretary?</a:t>
            </a:r>
            <a:endParaRPr b="0" lang="sv-SE" sz="1600" spc="-1" strike="noStrike">
              <a:latin typeface="DejaVu Sans"/>
            </a:endParaRPr>
          </a:p>
          <a:p>
            <a:pPr algn="ctr">
              <a:lnSpc>
                <a:spcPct val="100000"/>
              </a:lnSpc>
            </a:pPr>
            <a:endParaRPr b="0" lang="sv-SE" sz="1600" spc="-1" strike="noStrike">
              <a:latin typeface="DejaVu Sans"/>
            </a:endParaRPr>
          </a:p>
          <a:p>
            <a:pPr algn="ctr">
              <a:lnSpc>
                <a:spcPct val="100000"/>
              </a:lnSpc>
            </a:pPr>
            <a:r>
              <a:rPr b="1" lang="sv-SE" sz="1600" spc="-1" strike="noStrike">
                <a:solidFill>
                  <a:srgbClr val="000000"/>
                </a:solidFill>
                <a:latin typeface="Times New Roman"/>
                <a:ea typeface="MS Gothic"/>
              </a:rPr>
              <a:t>Proposal for vice-chair: Mark Hamilton (Ruckus)</a:t>
            </a:r>
            <a:endParaRPr b="0" lang="sv-SE" sz="1600" spc="-1" strike="noStrike">
              <a:latin typeface="DejaVu Sans"/>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0" name="CustomShape 1"/>
          <p:cNvSpPr/>
          <p:nvPr/>
        </p:nvSpPr>
        <p:spPr>
          <a:xfrm>
            <a:off x="685800" y="685800"/>
            <a:ext cx="7769520" cy="106380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Abstract</a:t>
            </a:r>
            <a:endParaRPr b="0" lang="sv-SE" sz="3200" spc="-1" strike="noStrike">
              <a:latin typeface="DejaVu Sans"/>
            </a:endParaRPr>
          </a:p>
        </p:txBody>
      </p:sp>
      <p:sp>
        <p:nvSpPr>
          <p:cNvPr id="141" name="CustomShape 2"/>
          <p:cNvSpPr/>
          <p:nvPr/>
        </p:nvSpPr>
        <p:spPr>
          <a:xfrm>
            <a:off x="685800" y="1981080"/>
            <a:ext cx="7769520" cy="4111920"/>
          </a:xfrm>
          <a:prstGeom prst="rect">
            <a:avLst/>
          </a:prstGeom>
          <a:noFill/>
          <a:ln w="9360">
            <a:noFill/>
          </a:ln>
        </p:spPr>
        <p:style>
          <a:lnRef idx="0"/>
          <a:fillRef idx="0"/>
          <a:effectRef idx="0"/>
          <a:fontRef idx="minor"/>
        </p:style>
        <p:txBody>
          <a:bodyPr lIns="92160" rIns="92160" tIns="46080" bIns="46080">
            <a:noAutofit/>
          </a:bodyPr>
          <a:p>
            <a:pPr marL="343080" indent="-341640" algn="just">
              <a:lnSpc>
                <a:spcPct val="100000"/>
              </a:lnSpc>
              <a:spcBef>
                <a:spcPts val="601"/>
              </a:spcBef>
            </a:pPr>
            <a:r>
              <a:rPr b="1" lang="sv-SE" sz="2400" spc="-1" strike="noStrike">
                <a:solidFill>
                  <a:srgbClr val="000000"/>
                </a:solidFill>
                <a:latin typeface="Times New Roman"/>
                <a:ea typeface="MS Gothic"/>
              </a:rPr>
              <a:t>This presentation contains the IEEE 802.11 RCM TIG agenda for its first meeting during the May 2019 session in Atlanta Georgia.</a:t>
            </a:r>
            <a:endParaRPr b="0" lang="sv-SE" sz="2400" spc="-1" strike="noStrike">
              <a:latin typeface="DejaVu Sans"/>
            </a:endParaRPr>
          </a:p>
        </p:txBody>
      </p:sp>
      <p:sp>
        <p:nvSpPr>
          <p:cNvPr id="142" name="CustomShape 3"/>
          <p:cNvSpPr/>
          <p:nvPr/>
        </p:nvSpPr>
        <p:spPr>
          <a:xfrm>
            <a:off x="4344840" y="6475320"/>
            <a:ext cx="527040" cy="36216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DCEE86CD-9075-43C9-9508-0245293F2FC7}"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43" name="CustomShape 4"/>
          <p:cNvSpPr/>
          <p:nvPr/>
        </p:nvSpPr>
        <p:spPr>
          <a:xfrm>
            <a:off x="5357880" y="6475320"/>
            <a:ext cx="3183120" cy="1526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44" name="CustomShape 5"/>
          <p:cNvSpPr/>
          <p:nvPr/>
        </p:nvSpPr>
        <p:spPr>
          <a:xfrm>
            <a:off x="696960" y="333360"/>
            <a:ext cx="1873440" cy="2714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May 2019</a:t>
            </a:r>
            <a:endParaRPr b="0" lang="sv-SE" sz="1800" spc="-1" strike="noStrike">
              <a:latin typeface="DejaVu Sans"/>
            </a:endParaRPr>
          </a:p>
        </p:txBody>
      </p:sp>
    </p:spTree>
  </p:cSld>
  <mc:AlternateContent>
    <mc:Choice Requires="p14">
      <p:transition spd="slow" p14:dur="2000"/>
    </mc:Choice>
    <mc:Fallback>
      <p:transition spd="slow"/>
    </mc:Fallback>
  </mc:AlternateContent>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CustomShape 1"/>
          <p:cNvSpPr/>
          <p:nvPr/>
        </p:nvSpPr>
        <p:spPr>
          <a:xfrm>
            <a:off x="685800" y="1981080"/>
            <a:ext cx="7769520" cy="4111920"/>
          </a:xfrm>
          <a:prstGeom prst="rect">
            <a:avLst/>
          </a:prstGeom>
          <a:noFill/>
          <a:ln w="9360">
            <a:noFill/>
          </a:ln>
        </p:spPr>
        <p:style>
          <a:lnRef idx="0"/>
          <a:fillRef idx="0"/>
          <a:effectRef idx="0"/>
          <a:fontRef idx="minor"/>
        </p:style>
        <p:txBody>
          <a:bodyPr lIns="92160" rIns="92160" tIns="46080" bIns="46080">
            <a:noAutofit/>
          </a:bodyPr>
          <a:p>
            <a:pPr marL="343080" indent="-341640" algn="ctr">
              <a:lnSpc>
                <a:spcPct val="90000"/>
              </a:lnSpc>
              <a:spcBef>
                <a:spcPts val="601"/>
              </a:spcBef>
            </a:pPr>
            <a:endParaRPr b="0" lang="sv-SE" sz="1800" spc="-1" strike="noStrike">
              <a:latin typeface="DejaVu Sans"/>
            </a:endParaRPr>
          </a:p>
          <a:p>
            <a:pPr marL="343080" indent="-341640" algn="ctr">
              <a:lnSpc>
                <a:spcPct val="90000"/>
              </a:lnSpc>
              <a:spcBef>
                <a:spcPts val="601"/>
              </a:spcBef>
            </a:pPr>
            <a:r>
              <a:rPr b="1" lang="sv-SE" sz="1500" spc="-1" strike="noStrike">
                <a:solidFill>
                  <a:srgbClr val="000000"/>
                </a:solidFill>
                <a:latin typeface="Arial"/>
                <a:ea typeface="MS Gothic"/>
              </a:rPr>
              <a:t>May 12-17, 2019, Atlanta, USA</a:t>
            </a:r>
            <a:endParaRPr b="0" lang="sv-SE" sz="1500" spc="-1" strike="noStrike">
              <a:latin typeface="DejaVu Sans"/>
            </a:endParaRPr>
          </a:p>
          <a:p>
            <a:pPr marL="343080" indent="-341640" algn="ctr">
              <a:lnSpc>
                <a:spcPct val="90000"/>
              </a:lnSpc>
              <a:spcBef>
                <a:spcPts val="601"/>
              </a:spcBef>
            </a:pPr>
            <a:endParaRPr b="0" lang="sv-SE" sz="1500" spc="-1" strike="noStrike">
              <a:latin typeface="DejaVu Sans"/>
            </a:endParaRPr>
          </a:p>
          <a:p>
            <a:pPr marL="343080" indent="-341640" algn="ctr">
              <a:lnSpc>
                <a:spcPct val="90000"/>
              </a:lnSpc>
              <a:spcBef>
                <a:spcPts val="601"/>
              </a:spcBef>
            </a:pPr>
            <a:r>
              <a:rPr b="1" lang="sv-SE" sz="1500" spc="-1" strike="noStrike">
                <a:solidFill>
                  <a:srgbClr val="000000"/>
                </a:solidFill>
                <a:latin typeface="Arial"/>
                <a:ea typeface="MS Gothic"/>
              </a:rPr>
              <a:t>Chair: Amelia Andersdotter (ARTICLE19)</a:t>
            </a:r>
            <a:endParaRPr b="0" lang="sv-SE" sz="1500" spc="-1" strike="noStrike">
              <a:latin typeface="DejaVu Sans"/>
            </a:endParaRPr>
          </a:p>
          <a:p>
            <a:pPr marL="343080" indent="-341640" algn="ctr">
              <a:lnSpc>
                <a:spcPct val="90000"/>
              </a:lnSpc>
              <a:spcBef>
                <a:spcPts val="601"/>
              </a:spcBef>
            </a:pPr>
            <a:endParaRPr b="0" lang="sv-SE" sz="1500" spc="-1" strike="noStrike">
              <a:latin typeface="DejaVu Sans"/>
            </a:endParaRPr>
          </a:p>
        </p:txBody>
      </p:sp>
      <p:sp>
        <p:nvSpPr>
          <p:cNvPr id="146" name="CustomShape 2"/>
          <p:cNvSpPr/>
          <p:nvPr/>
        </p:nvSpPr>
        <p:spPr>
          <a:xfrm>
            <a:off x="4344840" y="6475320"/>
            <a:ext cx="527040" cy="36216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CA446227-BE31-438D-A4C2-9DFB74AE41A0}"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47" name="CustomShape 3"/>
          <p:cNvSpPr/>
          <p:nvPr/>
        </p:nvSpPr>
        <p:spPr>
          <a:xfrm>
            <a:off x="5357880" y="6475320"/>
            <a:ext cx="3183120" cy="1796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48" name="CustomShape 4"/>
          <p:cNvSpPr/>
          <p:nvPr/>
        </p:nvSpPr>
        <p:spPr>
          <a:xfrm>
            <a:off x="696960" y="333360"/>
            <a:ext cx="1873440" cy="2714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May 2019</a:t>
            </a:r>
            <a:endParaRPr b="0" lang="sv-SE" sz="1800" spc="-1" strike="noStrike">
              <a:latin typeface="DejaVu Sans"/>
            </a:endParaRPr>
          </a:p>
        </p:txBody>
      </p:sp>
      <p:sp>
        <p:nvSpPr>
          <p:cNvPr id="149" name="CustomShape 5"/>
          <p:cNvSpPr/>
          <p:nvPr/>
        </p:nvSpPr>
        <p:spPr>
          <a:xfrm>
            <a:off x="678600" y="915840"/>
            <a:ext cx="7769520" cy="106380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ff"/>
                </a:solidFill>
                <a:latin typeface="Arial Black"/>
                <a:ea typeface="MS Gothic"/>
              </a:rPr>
              <a:t>IEEE 802.11 Randomized and changing MAC addresses TIG</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0" name="CustomShape 1"/>
          <p:cNvSpPr/>
          <p:nvPr/>
        </p:nvSpPr>
        <p:spPr>
          <a:xfrm>
            <a:off x="704520" y="334440"/>
            <a:ext cx="95148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a:lnSpc>
                <a:spcPct val="100000"/>
              </a:lnSpc>
            </a:pPr>
            <a:r>
              <a:rPr b="1" lang="sv-SE" sz="1800" spc="-1" strike="noStrike">
                <a:solidFill>
                  <a:srgbClr val="000000"/>
                </a:solidFill>
                <a:latin typeface="Times New Roman"/>
                <a:ea typeface="DejaVu Sans"/>
              </a:rPr>
              <a:t>May 2019</a:t>
            </a:r>
            <a:endParaRPr b="0" lang="sv-SE" sz="1800" spc="-1" strike="noStrike">
              <a:latin typeface="DejaVu Sans"/>
            </a:endParaRPr>
          </a:p>
        </p:txBody>
      </p:sp>
      <p:sp>
        <p:nvSpPr>
          <p:cNvPr id="151" name="CustomShape 2"/>
          <p:cNvSpPr/>
          <p:nvPr/>
        </p:nvSpPr>
        <p:spPr>
          <a:xfrm>
            <a:off x="6410880" y="6475320"/>
            <a:ext cx="219960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52" name="CustomShape 3"/>
          <p:cNvSpPr/>
          <p:nvPr/>
        </p:nvSpPr>
        <p:spPr>
          <a:xfrm>
            <a:off x="4117680" y="6475320"/>
            <a:ext cx="98244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ctr">
              <a:lnSpc>
                <a:spcPct val="100000"/>
              </a:lnSpc>
            </a:pPr>
            <a:r>
              <a:rPr b="0" lang="sv-SE" sz="1200" spc="-1" strike="noStrike">
                <a:solidFill>
                  <a:srgbClr val="000000"/>
                </a:solidFill>
                <a:latin typeface="Times New Roman"/>
                <a:ea typeface="DejaVu Sans"/>
              </a:rPr>
              <a:t>Slide </a:t>
            </a:r>
            <a:fld id="{2A81E1D4-4C6A-4273-8463-F1FC86CC9906}" type="slidenum">
              <a:rPr b="0" lang="sv-SE" sz="1200" spc="-1" strike="noStrike">
                <a:solidFill>
                  <a:srgbClr val="000000"/>
                </a:solidFill>
                <a:latin typeface="Times New Roman"/>
                <a:ea typeface="DejaVu Sans"/>
              </a:rPr>
              <a:t>&lt;number&gt;</a:t>
            </a:fld>
            <a:endParaRPr b="0" lang="sv-SE" sz="1200" spc="-1" strike="noStrike">
              <a:latin typeface="DejaVu Sans"/>
            </a:endParaRPr>
          </a:p>
        </p:txBody>
      </p:sp>
      <p:sp>
        <p:nvSpPr>
          <p:cNvPr id="153" name="CustomShape 4"/>
          <p:cNvSpPr/>
          <p:nvPr/>
        </p:nvSpPr>
        <p:spPr>
          <a:xfrm>
            <a:off x="394920" y="620640"/>
            <a:ext cx="8457120" cy="430920"/>
          </a:xfrm>
          <a:prstGeom prst="rect">
            <a:avLst/>
          </a:prstGeom>
          <a:noFill/>
          <a:ln>
            <a:noFill/>
          </a:ln>
        </p:spPr>
        <p:style>
          <a:lnRef idx="0"/>
          <a:fillRef idx="0"/>
          <a:effectRef idx="0"/>
          <a:fontRef idx="minor"/>
        </p:style>
        <p:txBody>
          <a:bodyPr lIns="90000" rIns="90000" tIns="45000" bIns="45000" anchor="ctr">
            <a:noAutofit/>
          </a:bodyPr>
          <a:p>
            <a:pPr algn="ctr">
              <a:lnSpc>
                <a:spcPct val="100000"/>
              </a:lnSpc>
            </a:pPr>
            <a:r>
              <a:rPr b="1" lang="sv-SE" sz="2800" spc="-1" strike="noStrike" u="sng">
                <a:solidFill>
                  <a:srgbClr val="000000"/>
                </a:solidFill>
                <a:uFillTx/>
                <a:latin typeface="Times New Roman"/>
                <a:ea typeface="DejaVu Sans"/>
              </a:rPr>
              <a:t>Guidelines for IEEE-SA Meetings</a:t>
            </a:r>
            <a:endParaRPr b="0" lang="sv-SE" sz="2800" spc="-1" strike="noStrike">
              <a:latin typeface="DejaVu Sans"/>
            </a:endParaRPr>
          </a:p>
        </p:txBody>
      </p:sp>
      <p:sp>
        <p:nvSpPr>
          <p:cNvPr id="154" name="CustomShape 5"/>
          <p:cNvSpPr/>
          <p:nvPr/>
        </p:nvSpPr>
        <p:spPr>
          <a:xfrm>
            <a:off x="611280" y="1052640"/>
            <a:ext cx="8228520" cy="5328000"/>
          </a:xfrm>
          <a:prstGeom prst="rect">
            <a:avLst/>
          </a:prstGeom>
          <a:noFill/>
          <a:ln>
            <a:noFill/>
          </a:ln>
        </p:spPr>
        <p:style>
          <a:lnRef idx="0"/>
          <a:fillRef idx="0"/>
          <a:effectRef idx="0"/>
          <a:fontRef idx="minor"/>
        </p:style>
        <p:txBody>
          <a:bodyPr lIns="90000" rIns="90000" tIns="46800" bIns="46800">
            <a:normAutofit/>
          </a:bodyPr>
          <a:p>
            <a:pPr>
              <a:lnSpc>
                <a:spcPct val="80000"/>
              </a:lnSpc>
              <a:spcBef>
                <a:spcPts val="173"/>
              </a:spcBef>
            </a:pPr>
            <a:endParaRPr b="0" lang="sv-SE" sz="1800" spc="-1" strike="noStrike">
              <a:latin typeface="DejaVu Sans"/>
            </a:endParaRPr>
          </a:p>
          <a:p>
            <a:pPr marL="230040" indent="-228960">
              <a:lnSpc>
                <a:spcPct val="80000"/>
              </a:lnSpc>
              <a:spcBef>
                <a:spcPts val="400"/>
              </a:spcBef>
              <a:spcAft>
                <a:spcPts val="799"/>
              </a:spcAft>
              <a:buClr>
                <a:srgbClr val="cc3300"/>
              </a:buClr>
              <a:buSzPct val="50000"/>
              <a:buFont typeface="Monotype Sorts" charset="2"/>
              <a:buChar char=""/>
            </a:pPr>
            <a:r>
              <a:rPr b="1" lang="sv-SE" sz="1600" spc="-1" strike="noStrike">
                <a:solidFill>
                  <a:srgbClr val="000099"/>
                </a:solidFill>
                <a:latin typeface="Arial"/>
                <a:ea typeface="DejaVu Sans"/>
              </a:rPr>
              <a:t>All IEEE-SA standards meetings shall be conducted in compliance with all applicable laws, including antitrust and competition laws.</a:t>
            </a:r>
            <a:endParaRPr b="0" lang="sv-SE" sz="1600" spc="-1" strike="noStrike">
              <a:latin typeface="DejaVu Sans"/>
            </a:endParaRPr>
          </a:p>
          <a:p>
            <a:pPr marL="230040" indent="-228960">
              <a:lnSpc>
                <a:spcPct val="80000"/>
              </a:lnSpc>
              <a:spcBef>
                <a:spcPts val="400"/>
              </a:spcBef>
              <a:spcAft>
                <a:spcPts val="799"/>
              </a:spcAft>
              <a:buClr>
                <a:srgbClr val="cc3300"/>
              </a:buClr>
              <a:buSzPct val="50000"/>
              <a:buFont typeface="Monotype Sorts" charset="2"/>
              <a:buChar char=""/>
            </a:pPr>
            <a:r>
              <a:rPr b="1" lang="sv-SE" sz="1600" spc="-1" strike="noStrike">
                <a:solidFill>
                  <a:srgbClr val="000099"/>
                </a:solidFill>
                <a:latin typeface="Arial"/>
                <a:ea typeface="DejaVu Sans"/>
              </a:rPr>
              <a:t>Don’t discuss the interpretation, validity, or essentiality of patents/patent claims. </a:t>
            </a:r>
            <a:endParaRPr b="0" lang="sv-SE" sz="1600" spc="-1" strike="noStrike">
              <a:latin typeface="DejaVu Sans"/>
            </a:endParaRPr>
          </a:p>
          <a:p>
            <a:pPr marL="230040" indent="-228960">
              <a:lnSpc>
                <a:spcPct val="80000"/>
              </a:lnSpc>
              <a:spcBef>
                <a:spcPts val="400"/>
              </a:spcBef>
              <a:spcAft>
                <a:spcPts val="799"/>
              </a:spcAft>
              <a:buClr>
                <a:srgbClr val="cc3300"/>
              </a:buClr>
              <a:buSzPct val="50000"/>
              <a:buFont typeface="Monotype Sorts" charset="2"/>
              <a:buChar char=""/>
            </a:pPr>
            <a:r>
              <a:rPr b="1" lang="sv-SE" sz="1600" spc="-1" strike="noStrike">
                <a:solidFill>
                  <a:srgbClr val="000099"/>
                </a:solidFill>
                <a:latin typeface="Arial"/>
                <a:ea typeface="DejaVu Sans"/>
              </a:rPr>
              <a:t>Don’t discuss specific license rates, terms, or conditions.</a:t>
            </a:r>
            <a:endParaRPr b="0" lang="sv-SE" sz="1600" spc="-1" strike="noStrike">
              <a:latin typeface="DejaVu Sans"/>
            </a:endParaRPr>
          </a:p>
          <a:p>
            <a:pPr lvl="1" marL="630000" indent="-284760">
              <a:lnSpc>
                <a:spcPct val="80000"/>
              </a:lnSpc>
              <a:spcBef>
                <a:spcPts val="400"/>
              </a:spcBef>
              <a:spcAft>
                <a:spcPts val="799"/>
              </a:spcAft>
              <a:buClr>
                <a:srgbClr val="cc3300"/>
              </a:buClr>
              <a:buSzPct val="50000"/>
              <a:buFont typeface="Monotype Sorts" charset="2"/>
              <a:buChar char=""/>
            </a:pPr>
            <a:r>
              <a:rPr b="0" lang="sv-SE" sz="1600" spc="-1" strike="noStrike">
                <a:solidFill>
                  <a:srgbClr val="000099"/>
                </a:solidFill>
                <a:latin typeface="Arial"/>
                <a:ea typeface="DejaVu Sans"/>
              </a:rPr>
              <a:t>Relative costs, including licensing costs of essential patent claims, of different technical approaches may be discussed in standards development meetings. </a:t>
            </a:r>
            <a:endParaRPr b="0" lang="sv-SE" sz="1600" spc="-1" strike="noStrike">
              <a:latin typeface="DejaVu Sans"/>
            </a:endParaRPr>
          </a:p>
          <a:p>
            <a:pPr lvl="2" marL="1143000" indent="-227520">
              <a:lnSpc>
                <a:spcPct val="80000"/>
              </a:lnSpc>
              <a:spcBef>
                <a:spcPts val="400"/>
              </a:spcBef>
              <a:spcAft>
                <a:spcPts val="799"/>
              </a:spcAft>
              <a:buClr>
                <a:srgbClr val="cc3300"/>
              </a:buClr>
              <a:buSzPct val="50000"/>
              <a:buFont typeface="Monotype Sorts" charset="2"/>
              <a:buChar char=""/>
            </a:pPr>
            <a:r>
              <a:rPr b="0" lang="sv-SE" sz="1600" spc="-1" strike="noStrike">
                <a:solidFill>
                  <a:srgbClr val="000099"/>
                </a:solidFill>
                <a:latin typeface="Arial"/>
                <a:ea typeface="DejaVu Sans"/>
              </a:rPr>
              <a:t>Technical considerations remain primary focus</a:t>
            </a:r>
            <a:endParaRPr b="0" lang="sv-SE" sz="1600" spc="-1" strike="noStrike">
              <a:latin typeface="DejaVu Sans"/>
            </a:endParaRPr>
          </a:p>
          <a:p>
            <a:pPr marL="230040" indent="-228960">
              <a:lnSpc>
                <a:spcPct val="80000"/>
              </a:lnSpc>
              <a:spcBef>
                <a:spcPts val="400"/>
              </a:spcBef>
              <a:spcAft>
                <a:spcPts val="799"/>
              </a:spcAft>
              <a:buClr>
                <a:srgbClr val="cc3300"/>
              </a:buClr>
              <a:buSzPct val="50000"/>
              <a:buFont typeface="Monotype Sorts" charset="2"/>
              <a:buChar char=""/>
            </a:pPr>
            <a:r>
              <a:rPr b="1" lang="sv-SE" sz="1600" spc="-1" strike="noStrike">
                <a:solidFill>
                  <a:srgbClr val="000099"/>
                </a:solidFill>
                <a:latin typeface="Arial"/>
                <a:ea typeface="DejaVu Sans"/>
              </a:rPr>
              <a:t>Don’t discuss or engage in the fixing of product prices, allocation of customers, or division of sales markets.</a:t>
            </a:r>
            <a:endParaRPr b="0" lang="sv-SE" sz="1600" spc="-1" strike="noStrike">
              <a:latin typeface="DejaVu Sans"/>
            </a:endParaRPr>
          </a:p>
          <a:p>
            <a:pPr marL="230040" indent="-228960">
              <a:lnSpc>
                <a:spcPct val="80000"/>
              </a:lnSpc>
              <a:spcBef>
                <a:spcPts val="400"/>
              </a:spcBef>
              <a:spcAft>
                <a:spcPts val="799"/>
              </a:spcAft>
              <a:buClr>
                <a:srgbClr val="cc3300"/>
              </a:buClr>
              <a:buSzPct val="50000"/>
              <a:buFont typeface="Monotype Sorts" charset="2"/>
              <a:buChar char=""/>
            </a:pPr>
            <a:r>
              <a:rPr b="1" lang="sv-SE" sz="1600" spc="-1" strike="noStrike">
                <a:solidFill>
                  <a:srgbClr val="000099"/>
                </a:solidFill>
                <a:latin typeface="Arial"/>
                <a:ea typeface="DejaVu Sans"/>
              </a:rPr>
              <a:t>Don’t discuss the status or substance of ongoing or threatened litigation.</a:t>
            </a:r>
            <a:endParaRPr b="0" lang="sv-SE" sz="1600" spc="-1" strike="noStrike">
              <a:latin typeface="DejaVu Sans"/>
            </a:endParaRPr>
          </a:p>
          <a:p>
            <a:pPr marL="230040" indent="-228960">
              <a:lnSpc>
                <a:spcPct val="80000"/>
              </a:lnSpc>
              <a:spcBef>
                <a:spcPts val="400"/>
              </a:spcBef>
              <a:spcAft>
                <a:spcPts val="799"/>
              </a:spcAft>
              <a:buClr>
                <a:srgbClr val="cc3300"/>
              </a:buClr>
              <a:buSzPct val="50000"/>
              <a:buFont typeface="Monotype Sorts" charset="2"/>
              <a:buChar char=""/>
            </a:pPr>
            <a:r>
              <a:rPr b="1" lang="sv-SE" sz="1600" spc="-1" strike="noStrike">
                <a:solidFill>
                  <a:srgbClr val="000099"/>
                </a:solidFill>
                <a:latin typeface="Arial"/>
                <a:ea typeface="DejaVu Sans"/>
              </a:rPr>
              <a:t>Don’t be silent if inappropriate topics are discussed… do formally object.</a:t>
            </a:r>
            <a:endParaRPr b="0" lang="sv-SE" sz="1600" spc="-1" strike="noStrike">
              <a:latin typeface="DejaVu Sans"/>
            </a:endParaRPr>
          </a:p>
          <a:p>
            <a:pPr marL="230040" indent="-228960" algn="ctr">
              <a:lnSpc>
                <a:spcPct val="80000"/>
              </a:lnSpc>
              <a:spcBef>
                <a:spcPts val="298"/>
              </a:spcBef>
            </a:pPr>
            <a:r>
              <a:rPr b="1" lang="sv-SE" sz="1200" spc="-1" strike="noStrike">
                <a:solidFill>
                  <a:srgbClr val="000099"/>
                </a:solidFill>
                <a:latin typeface="Arial"/>
                <a:ea typeface="DejaVu Sans"/>
              </a:rPr>
              <a:t>---------------------------------------------------------------   </a:t>
            </a:r>
            <a:endParaRPr b="0" lang="sv-SE" sz="1200" spc="-1" strike="noStrike">
              <a:latin typeface="DejaVu Sans"/>
            </a:endParaRPr>
          </a:p>
          <a:p>
            <a:pPr marL="230040" indent="-228960" algn="ctr">
              <a:lnSpc>
                <a:spcPct val="80000"/>
              </a:lnSpc>
              <a:spcBef>
                <a:spcPts val="349"/>
              </a:spcBef>
            </a:pPr>
            <a:r>
              <a:rPr b="1" lang="sv-SE" sz="1400" spc="-1" strike="noStrike">
                <a:solidFill>
                  <a:srgbClr val="000099"/>
                </a:solidFill>
                <a:latin typeface="Arial"/>
                <a:ea typeface="DejaVu Sans"/>
              </a:rPr>
              <a:t>If you have questions, contact the IEEE-SA Standards Board Patent Committee Administrator at patcom@ieee.org or visit http://standards.ieee.org/about/sasb/patcom/index.html </a:t>
            </a:r>
            <a:br/>
            <a:endParaRPr b="0" lang="sv-SE" sz="1400" spc="-1" strike="noStrike">
              <a:latin typeface="DejaVu Sans"/>
            </a:endParaRPr>
          </a:p>
          <a:p>
            <a:pPr marL="230040" indent="-228960" algn="ctr">
              <a:lnSpc>
                <a:spcPct val="80000"/>
              </a:lnSpc>
              <a:spcBef>
                <a:spcPts val="349"/>
              </a:spcBef>
            </a:pPr>
            <a:r>
              <a:rPr b="1" lang="sv-SE" sz="1400" spc="-1" strike="noStrike">
                <a:solidFill>
                  <a:srgbClr val="000099"/>
                </a:solidFill>
                <a:latin typeface="Arial"/>
                <a:ea typeface="DejaVu Sans"/>
              </a:rPr>
              <a:t>See </a:t>
            </a:r>
            <a:r>
              <a:rPr b="1" i="1" lang="sv-SE" sz="1400" spc="-1" strike="noStrike">
                <a:solidFill>
                  <a:srgbClr val="000099"/>
                </a:solidFill>
                <a:latin typeface="Arial"/>
                <a:ea typeface="DejaVu Sans"/>
              </a:rPr>
              <a:t>IEEE-SA Standards Board Operations Manual</a:t>
            </a:r>
            <a:r>
              <a:rPr b="1" lang="sv-SE" sz="1400" spc="-1" strike="noStrike">
                <a:solidFill>
                  <a:srgbClr val="000099"/>
                </a:solidFill>
                <a:latin typeface="Arial"/>
                <a:ea typeface="DejaVu Sans"/>
              </a:rPr>
              <a:t>, clause 5.3.10 and “Promoting Competition and Innovation: What You Need to Know about the IEEE Standards Association's Antitrust and Competition Policy” for more details.</a:t>
            </a:r>
            <a:endParaRPr b="0" lang="sv-SE" sz="1400" spc="-1" strike="noStrike">
              <a:latin typeface="DejaVu Sans"/>
            </a:endParaRPr>
          </a:p>
          <a:p>
            <a:pPr marL="230040" indent="-228960" algn="ctr">
              <a:lnSpc>
                <a:spcPct val="80000"/>
              </a:lnSpc>
              <a:spcBef>
                <a:spcPts val="349"/>
              </a:spcBef>
            </a:pPr>
            <a:r>
              <a:rPr b="1" lang="sv-SE" sz="1400" spc="-1" strike="noStrike">
                <a:solidFill>
                  <a:srgbClr val="000099"/>
                </a:solidFill>
                <a:latin typeface="Arial"/>
                <a:ea typeface="DejaVu Sans"/>
              </a:rPr>
              <a:t>This slide set is available </a:t>
            </a:r>
            <a:br/>
            <a:r>
              <a:rPr b="1" lang="sv-SE" sz="1400" spc="-1" strike="noStrike">
                <a:solidFill>
                  <a:srgbClr val="000099"/>
                </a:solidFill>
                <a:latin typeface="Arial"/>
                <a:ea typeface="DejaVu Sans"/>
              </a:rPr>
              <a:t>at https://development.standards.ieee.org/myproject/Public/mytools/mob/slideset.ppt</a:t>
            </a:r>
            <a:endParaRPr b="0" lang="sv-SE" sz="1400" spc="-1" strike="noStrike">
              <a:latin typeface="DejaVu Sans"/>
            </a:endParaRPr>
          </a:p>
        </p:txBody>
      </p:sp>
    </p:spTree>
  </p:cSld>
  <mc:AlternateContent>
    <mc:Choice Requires="p14">
      <p:transition spd="slow" p14:dur="2000"/>
    </mc:Choice>
    <mc:Fallback>
      <p:transition spd="slow"/>
    </mc:Fallback>
  </mc:AlternateContent>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5" name="CustomShape 1"/>
          <p:cNvSpPr/>
          <p:nvPr/>
        </p:nvSpPr>
        <p:spPr>
          <a:xfrm>
            <a:off x="714240" y="357120"/>
            <a:ext cx="2373840" cy="27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chor="b">
            <a:normAutofit/>
          </a:bodyPr>
          <a:p>
            <a:pPr>
              <a:lnSpc>
                <a:spcPct val="100000"/>
              </a:lnSpc>
            </a:pPr>
            <a:r>
              <a:rPr b="1" lang="sv-SE" sz="1800" spc="-1" strike="noStrike">
                <a:solidFill>
                  <a:srgbClr val="000000"/>
                </a:solidFill>
                <a:latin typeface="Times New Roman"/>
                <a:ea typeface="DejaVu Sans"/>
              </a:rPr>
              <a:t>May 2019</a:t>
            </a:r>
            <a:endParaRPr b="0" lang="sv-SE" sz="1800" spc="-1" strike="noStrike">
              <a:latin typeface="DejaVu Sans"/>
            </a:endParaRPr>
          </a:p>
        </p:txBody>
      </p:sp>
      <p:sp>
        <p:nvSpPr>
          <p:cNvPr id="156" name="CustomShape 2"/>
          <p:cNvSpPr/>
          <p:nvPr/>
        </p:nvSpPr>
        <p:spPr>
          <a:xfrm>
            <a:off x="4344840" y="6475320"/>
            <a:ext cx="527760" cy="3625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ormAutofit/>
          </a:bodyPr>
          <a:p>
            <a:pPr>
              <a:lnSpc>
                <a:spcPct val="100000"/>
              </a:lnSpc>
            </a:pPr>
            <a:r>
              <a:rPr b="0" lang="sv-SE" sz="1200" spc="-1" strike="noStrike">
                <a:solidFill>
                  <a:srgbClr val="000000"/>
                </a:solidFill>
                <a:latin typeface="Times New Roman"/>
                <a:ea typeface="MS Gothic"/>
              </a:rPr>
              <a:t>Slide </a:t>
            </a:r>
            <a:fld id="{8F4154E7-B30A-4836-AD81-425E99ECC9F1}" type="slidenum">
              <a:rPr b="0" lang="sv-SE" sz="1200" spc="-1" strike="noStrike">
                <a:solidFill>
                  <a:srgbClr val="000000"/>
                </a:solidFill>
                <a:latin typeface="Times New Roman"/>
                <a:ea typeface="MS Gothic"/>
              </a:rPr>
              <a:t>5</a:t>
            </a:fld>
            <a:endParaRPr b="0" lang="sv-SE" sz="1200" spc="-1" strike="noStrike">
              <a:latin typeface="DejaVu Sans"/>
            </a:endParaRPr>
          </a:p>
        </p:txBody>
      </p:sp>
      <p:sp>
        <p:nvSpPr>
          <p:cNvPr id="157" name="CustomShape 3"/>
          <p:cNvSpPr/>
          <p:nvPr/>
        </p:nvSpPr>
        <p:spPr>
          <a:xfrm>
            <a:off x="685440" y="609480"/>
            <a:ext cx="7999920" cy="1159560"/>
          </a:xfrm>
          <a:prstGeom prst="rect">
            <a:avLst/>
          </a:prstGeom>
          <a:noFill/>
          <a:ln>
            <a:noFill/>
          </a:ln>
        </p:spPr>
        <p:style>
          <a:lnRef idx="0"/>
          <a:fillRef idx="0"/>
          <a:effectRef idx="0"/>
          <a:fontRef idx="minor"/>
        </p:style>
        <p:txBody>
          <a:bodyPr lIns="90000" rIns="90000" tIns="46800" bIns="46800" anchor="ctr">
            <a:noAutofit/>
          </a:bodyPr>
          <a:p>
            <a:pPr algn="ctr">
              <a:lnSpc>
                <a:spcPct val="100000"/>
              </a:lnSpc>
            </a:pPr>
            <a:r>
              <a:rPr b="1" lang="sv-SE" sz="3200" spc="-1" strike="noStrike">
                <a:solidFill>
                  <a:srgbClr val="000000"/>
                </a:solidFill>
                <a:latin typeface="Times New Roman"/>
                <a:ea typeface="DejaVu Sans"/>
              </a:rPr>
              <a:t>Participation in IEEE 802 Meetings</a:t>
            </a:r>
            <a:endParaRPr b="0" lang="sv-SE" sz="3200" spc="-1" strike="noStrike">
              <a:latin typeface="DejaVu Sans"/>
            </a:endParaRPr>
          </a:p>
        </p:txBody>
      </p:sp>
      <p:sp>
        <p:nvSpPr>
          <p:cNvPr id="158" name="CustomShape 4"/>
          <p:cNvSpPr/>
          <p:nvPr/>
        </p:nvSpPr>
        <p:spPr>
          <a:xfrm>
            <a:off x="539640" y="1525680"/>
            <a:ext cx="8001720" cy="449460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2160" rIns="92160" tIns="46080" bIns="46080">
            <a:normAutofit/>
          </a:bodyPr>
          <a:p>
            <a:pPr marL="342720" indent="-338760">
              <a:lnSpc>
                <a:spcPct val="100000"/>
              </a:lnSpc>
            </a:pPr>
            <a:r>
              <a:rPr b="1" lang="sv-SE" sz="1600" spc="-1" strike="noStrike">
                <a:solidFill>
                  <a:srgbClr val="000000"/>
                </a:solidFill>
                <a:latin typeface="Arial"/>
                <a:ea typeface="MS PGothic"/>
              </a:rPr>
              <a:t>Participation in any IEEE 802 meeting (Sponsor, Sponsor subgroup, Working Group, Working Group subgroup, etc.) is on an individual basis</a:t>
            </a:r>
            <a:endParaRPr b="0" lang="sv-SE" sz="1600" spc="-1" strike="noStrike">
              <a:latin typeface="DejaVu Sans"/>
            </a:endParaRPr>
          </a:p>
          <a:p>
            <a:pPr marL="342720" indent="-33876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Participants in the IEEE standards development individual process shall act based on their qualifications and experience. (</a:t>
            </a:r>
            <a:r>
              <a:rPr b="1" lang="sv-SE" sz="1400" spc="-1" strike="noStrike" u="sng">
                <a:solidFill>
                  <a:srgbClr val="ccccff"/>
                </a:solidFill>
                <a:uFillTx/>
                <a:latin typeface="Arial"/>
                <a:ea typeface="MS PGothic"/>
                <a:hlinkClick r:id="rId1"/>
              </a:rPr>
              <a:t>https://standards.ieee.org/develop/policies/bylaws/sb_bylaws.pdf section 5.2.1</a:t>
            </a:r>
            <a:r>
              <a:rPr b="1" lang="sv-SE" sz="1400" spc="-1" strike="noStrike">
                <a:solidFill>
                  <a:srgbClr val="000000"/>
                </a:solidFill>
                <a:latin typeface="Arial"/>
                <a:ea typeface="MS PGothic"/>
              </a:rPr>
              <a:t>)</a:t>
            </a:r>
            <a:endParaRPr b="0" lang="sv-SE" sz="1400" spc="-1" strike="noStrike">
              <a:latin typeface="DejaVu Sans"/>
            </a:endParaRPr>
          </a:p>
          <a:p>
            <a:pPr marL="342720" indent="-33876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endParaRPr b="0" lang="sv-SE" sz="1400" spc="-1" strike="noStrike">
              <a:latin typeface="DejaVu Sans"/>
            </a:endParaRPr>
          </a:p>
          <a:p>
            <a:pPr marL="342720" indent="-33876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endParaRPr b="0" lang="sv-SE" sz="1400" spc="-1" strike="noStrike">
              <a:latin typeface="DejaVu Sans"/>
            </a:endParaRPr>
          </a:p>
          <a:p>
            <a:pPr marL="342720" indent="-33876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Participants shall not direct the actions or votes of any other member of an IEEE 802 Working Group or retaliate against any other member for their actions or votes within IEEE 802 Working Group meetings, see </a:t>
            </a:r>
            <a:r>
              <a:rPr b="1" lang="sv-SE" sz="1400" spc="-1" strike="noStrike" u="sng">
                <a:solidFill>
                  <a:srgbClr val="ccccff"/>
                </a:solidFill>
                <a:uFillTx/>
                <a:latin typeface="Arial"/>
                <a:ea typeface="MS PGothic"/>
                <a:hlinkClick r:id="rId2"/>
              </a:rPr>
              <a:t>https://standards.ieee.org/develop/policies/bylaws/sb_bylaws.pdf</a:t>
            </a:r>
            <a:r>
              <a:rPr b="1" lang="sv-SE" sz="1400" spc="-1" strike="noStrike">
                <a:solidFill>
                  <a:srgbClr val="000000"/>
                </a:solidFill>
                <a:latin typeface="Arial"/>
                <a:ea typeface="MS PGothic"/>
              </a:rPr>
              <a:t> section 5.2.1.3 and the IEEE 802 LMSC Working Group Policies and Procedures, subclause 3.4.1 “Chair”, list item x.</a:t>
            </a:r>
            <a:endParaRPr b="0" lang="sv-SE" sz="1400" spc="-1" strike="noStrike">
              <a:latin typeface="DejaVu Sans"/>
            </a:endParaRPr>
          </a:p>
          <a:p>
            <a:pPr marL="342720" indent="-338760">
              <a:lnSpc>
                <a:spcPct val="100000"/>
              </a:lnSpc>
            </a:pPr>
            <a:r>
              <a:rPr b="1" lang="sv-SE" sz="1600" spc="-1" strike="noStrike">
                <a:solidFill>
                  <a:srgbClr val="000000"/>
                </a:solidFill>
                <a:latin typeface="Arial"/>
                <a:ea typeface="MS PGothic"/>
              </a:rPr>
              <a:t>By participating in IEEE 802 meetings, you accept these requirements. If you do not agree to these policies then you shall not participate.</a:t>
            </a:r>
            <a:endParaRPr b="0" lang="sv-SE" sz="1600" spc="-1" strike="noStrike">
              <a:latin typeface="DejaVu Sans"/>
            </a:endParaRPr>
          </a:p>
          <a:p>
            <a:pPr marL="342720" indent="-338760">
              <a:lnSpc>
                <a:spcPct val="100000"/>
              </a:lnSpc>
            </a:pPr>
            <a:r>
              <a:rPr b="0" lang="sv-SE" sz="1100" spc="-1" strike="noStrike">
                <a:solidFill>
                  <a:srgbClr val="000000"/>
                </a:solidFill>
                <a:latin typeface="Arial"/>
                <a:ea typeface="MS PGothic"/>
              </a:rPr>
              <a:t>(Latest revision of IEEE 802 LMSC Working Group Policies and Procedures: </a:t>
            </a:r>
            <a:r>
              <a:rPr b="0" lang="sv-SE" sz="1100" spc="-1" strike="noStrike" u="sng">
                <a:solidFill>
                  <a:srgbClr val="ccccff"/>
                </a:solidFill>
                <a:uFillTx/>
                <a:latin typeface="Arial"/>
                <a:ea typeface="MS PGothic"/>
                <a:hlinkClick r:id="rId3"/>
              </a:rPr>
              <a:t>http://www.ieee802.org/devdocs.shtml</a:t>
            </a:r>
            <a:r>
              <a:rPr b="0" lang="sv-SE" sz="1100" spc="-1" strike="noStrike">
                <a:solidFill>
                  <a:srgbClr val="000000"/>
                </a:solidFill>
                <a:latin typeface="Arial"/>
                <a:ea typeface="MS PGothic"/>
              </a:rPr>
              <a:t> )</a:t>
            </a:r>
            <a:endParaRPr b="0" lang="sv-SE" sz="1100" spc="-1" strike="noStrike">
              <a:latin typeface="DejaVu Sans"/>
            </a:endParaRPr>
          </a:p>
        </p:txBody>
      </p:sp>
      <p:sp>
        <p:nvSpPr>
          <p:cNvPr id="159" name="CustomShape 5"/>
          <p:cNvSpPr/>
          <p:nvPr/>
        </p:nvSpPr>
        <p:spPr>
          <a:xfrm>
            <a:off x="6410880" y="6475320"/>
            <a:ext cx="219960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Tree>
  </p:cSld>
  <mc:AlternateContent>
    <mc:Choice Requires="p14">
      <p:transition spd="slow" p14:dur="2000"/>
    </mc:Choice>
    <mc:Fallback>
      <p:transition spd="slow"/>
    </mc:Fallback>
  </mc:AlternateContent>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0" name="CustomShape 1"/>
          <p:cNvSpPr/>
          <p:nvPr/>
        </p:nvSpPr>
        <p:spPr>
          <a:xfrm>
            <a:off x="561960" y="334440"/>
            <a:ext cx="123696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a:lnSpc>
                <a:spcPct val="100000"/>
              </a:lnSpc>
            </a:pPr>
            <a:r>
              <a:rPr b="1" lang="sv-SE" sz="1800" spc="-1" strike="noStrike">
                <a:solidFill>
                  <a:srgbClr val="000000"/>
                </a:solidFill>
                <a:latin typeface="DejaVu Sans"/>
                <a:ea typeface="DejaVu Sans"/>
              </a:rPr>
              <a:t>May 2019</a:t>
            </a:r>
            <a:endParaRPr b="0" lang="sv-SE" sz="1800" spc="-1" strike="noStrike">
              <a:latin typeface="DejaVu Sans"/>
            </a:endParaRPr>
          </a:p>
        </p:txBody>
      </p:sp>
      <p:sp>
        <p:nvSpPr>
          <p:cNvPr id="161" name="CustomShape 2"/>
          <p:cNvSpPr/>
          <p:nvPr/>
        </p:nvSpPr>
        <p:spPr>
          <a:xfrm>
            <a:off x="6410880" y="6475320"/>
            <a:ext cx="219888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62" name="CustomShape 3"/>
          <p:cNvSpPr/>
          <p:nvPr/>
        </p:nvSpPr>
        <p:spPr>
          <a:xfrm>
            <a:off x="3974760" y="6475320"/>
            <a:ext cx="126900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ctr">
              <a:lnSpc>
                <a:spcPct val="100000"/>
              </a:lnSpc>
            </a:pPr>
            <a:r>
              <a:rPr b="0" lang="sv-SE" sz="1200" spc="-1" strike="noStrike">
                <a:solidFill>
                  <a:srgbClr val="000000"/>
                </a:solidFill>
                <a:latin typeface="DejaVu Sans"/>
                <a:ea typeface="DejaVu Sans"/>
              </a:rPr>
              <a:t>Slide </a:t>
            </a:r>
            <a:fld id="{622B556E-1809-48DC-A4BA-60A0B38806D8}" type="slidenum">
              <a:rPr b="0" lang="sv-SE" sz="1200" spc="-1" strike="noStrike">
                <a:solidFill>
                  <a:srgbClr val="000000"/>
                </a:solidFill>
                <a:latin typeface="DejaVu Sans"/>
                <a:ea typeface="DejaVu Sans"/>
              </a:rPr>
              <a:t>5</a:t>
            </a:fld>
            <a:endParaRPr b="0" lang="sv-SE" sz="1200" spc="-1" strike="noStrike">
              <a:latin typeface="DejaVu Sans"/>
            </a:endParaRPr>
          </a:p>
        </p:txBody>
      </p:sp>
      <p:sp>
        <p:nvSpPr>
          <p:cNvPr id="163" name="CustomShape 4"/>
          <p:cNvSpPr/>
          <p:nvPr/>
        </p:nvSpPr>
        <p:spPr>
          <a:xfrm>
            <a:off x="684360" y="549360"/>
            <a:ext cx="7771320" cy="92124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1" lang="sv-SE" sz="2800" spc="-1" strike="noStrike" u="sng">
                <a:solidFill>
                  <a:srgbClr val="000000"/>
                </a:solidFill>
                <a:uFillTx/>
                <a:latin typeface="Times New Roman"/>
                <a:ea typeface="DejaVu Sans"/>
              </a:rPr>
              <a:t>Resources – URLs</a:t>
            </a:r>
            <a:endParaRPr b="0" lang="sv-SE" sz="2800" spc="-1" strike="noStrike">
              <a:latin typeface="DejaVu Sans"/>
            </a:endParaRPr>
          </a:p>
        </p:txBody>
      </p:sp>
      <p:sp>
        <p:nvSpPr>
          <p:cNvPr id="164" name="CustomShape 5"/>
          <p:cNvSpPr/>
          <p:nvPr/>
        </p:nvSpPr>
        <p:spPr>
          <a:xfrm>
            <a:off x="685800" y="1447560"/>
            <a:ext cx="7771320" cy="3670560"/>
          </a:xfrm>
          <a:prstGeom prst="rect">
            <a:avLst/>
          </a:prstGeom>
          <a:noFill/>
          <a:ln>
            <a:noFill/>
          </a:ln>
        </p:spPr>
        <p:style>
          <a:lnRef idx="0"/>
          <a:fillRef idx="0"/>
          <a:effectRef idx="0"/>
          <a:fontRef idx="minor"/>
        </p:style>
        <p:txBody>
          <a:bodyPr lIns="92160" rIns="92160" tIns="46080" bIns="46080">
            <a:normAutofit/>
          </a:bodyPr>
          <a:p>
            <a:pPr marL="342720" indent="-34164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 to IEEE Disclosure of Affiliation </a:t>
            </a:r>
            <a:endParaRPr b="0" lang="sv-SE" sz="2800" spc="-1" strike="noStrike">
              <a:latin typeface="DejaVu Sans"/>
            </a:endParaRPr>
          </a:p>
          <a:p>
            <a:pPr lvl="1" marL="742680" indent="-284400">
              <a:lnSpc>
                <a:spcPct val="90000"/>
              </a:lnSpc>
              <a:spcBef>
                <a:spcPts val="598"/>
              </a:spcBef>
              <a:buClr>
                <a:srgbClr val="000000"/>
              </a:buClr>
              <a:buFont typeface="Times New Roman"/>
              <a:buChar char="–"/>
            </a:pPr>
            <a:r>
              <a:rPr b="0" lang="sv-SE" sz="2400" spc="-1" strike="noStrike" u="sng">
                <a:solidFill>
                  <a:srgbClr val="ccccff"/>
                </a:solidFill>
                <a:uFillTx/>
                <a:latin typeface="Times New Roman"/>
                <a:ea typeface="DejaVu Sans"/>
                <a:hlinkClick r:id="rId1"/>
              </a:rPr>
              <a:t>http://standards.ieee.org/faqs/affiliationFAQ.html</a:t>
            </a:r>
            <a:endParaRPr b="0" lang="sv-SE" sz="2400" spc="-1" strike="noStrike">
              <a:latin typeface="DejaVu Sans"/>
            </a:endParaRPr>
          </a:p>
          <a:p>
            <a:pPr marL="342720" indent="-34164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Links to IEEE Antitrust Guidelines</a:t>
            </a:r>
            <a:endParaRPr b="0" lang="sv-SE" sz="2800" spc="-1" strike="noStrike">
              <a:latin typeface="DejaVu Sans"/>
            </a:endParaRPr>
          </a:p>
          <a:p>
            <a:pPr lvl="1" marL="742680" indent="-284400">
              <a:lnSpc>
                <a:spcPct val="90000"/>
              </a:lnSpc>
              <a:spcBef>
                <a:spcPts val="598"/>
              </a:spcBef>
              <a:buClr>
                <a:srgbClr val="000000"/>
              </a:buClr>
              <a:buFont typeface="Times New Roman"/>
              <a:buChar char="–"/>
            </a:pPr>
            <a:r>
              <a:rPr b="0" lang="sv-SE" sz="2400" spc="-1" strike="noStrike">
                <a:solidFill>
                  <a:srgbClr val="000000"/>
                </a:solidFill>
                <a:latin typeface="Times New Roman"/>
                <a:ea typeface="DejaVu Sans"/>
              </a:rPr>
              <a:t>http://standards.ieee.org/resources/antitrust-guidelines.pdf</a:t>
            </a:r>
            <a:endParaRPr b="0" lang="sv-SE" sz="2400" spc="-1" strike="noStrike">
              <a:latin typeface="DejaVu Sans"/>
            </a:endParaRPr>
          </a:p>
          <a:p>
            <a:pPr marL="342720" indent="-34164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 to IEEE Code of Ethics</a:t>
            </a:r>
            <a:endParaRPr b="0" lang="sv-SE" sz="2800" spc="-1" strike="noStrike">
              <a:latin typeface="DejaVu Sans"/>
            </a:endParaRPr>
          </a:p>
          <a:p>
            <a:pPr lvl="1" marL="742680" indent="-284400">
              <a:lnSpc>
                <a:spcPct val="90000"/>
              </a:lnSpc>
              <a:spcBef>
                <a:spcPts val="598"/>
              </a:spcBef>
              <a:buClr>
                <a:srgbClr val="000000"/>
              </a:buClr>
              <a:buFont typeface="Times New Roman"/>
              <a:buChar char="–"/>
            </a:pPr>
            <a:r>
              <a:rPr b="0" lang="sv-SE" sz="2400" spc="-1" strike="noStrike">
                <a:solidFill>
                  <a:srgbClr val="000000"/>
                </a:solidFill>
                <a:latin typeface="Times New Roman"/>
                <a:ea typeface="DejaVu Sans"/>
              </a:rPr>
              <a:t>http://www.ieee.org/web/membership/ethics/code_ethics.html </a:t>
            </a:r>
            <a:endParaRPr b="0" lang="sv-SE" sz="2400" spc="-1" strike="noStrike">
              <a:latin typeface="DejaVu Sans"/>
            </a:endParaRPr>
          </a:p>
          <a:p>
            <a:pPr marL="342720" indent="-34164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 to IEEE Patent Policy</a:t>
            </a:r>
            <a:endParaRPr b="0" lang="sv-SE" sz="2800" spc="-1" strike="noStrike">
              <a:latin typeface="DejaVu Sans"/>
            </a:endParaRPr>
          </a:p>
          <a:p>
            <a:pPr lvl="1" marL="742680" indent="-284400">
              <a:lnSpc>
                <a:spcPct val="90000"/>
              </a:lnSpc>
              <a:spcBef>
                <a:spcPts val="598"/>
              </a:spcBef>
              <a:buClr>
                <a:srgbClr val="000000"/>
              </a:buClr>
              <a:buFont typeface="Times New Roman"/>
              <a:buChar char="–"/>
            </a:pPr>
            <a:r>
              <a:rPr b="0" lang="sv-SE" sz="2400" spc="-1" strike="noStrike">
                <a:solidFill>
                  <a:srgbClr val="000000"/>
                </a:solidFill>
                <a:latin typeface="Times New Roman"/>
                <a:ea typeface="DejaVu Sans"/>
              </a:rPr>
              <a:t>http://standards.ieee.org/board/pat/pat-slideset.ppt</a:t>
            </a:r>
            <a:endParaRPr b="0" lang="sv-SE" sz="2400" spc="-1" strike="noStrike">
              <a:latin typeface="DejaVu Sans"/>
            </a:endParaRPr>
          </a:p>
        </p:txBody>
      </p:sp>
    </p:spTree>
  </p:cSld>
  <mc:AlternateContent>
    <mc:Choice Requires="p14">
      <p:transition spd="slow" p14:dur="2000"/>
    </mc:Choice>
    <mc:Fallback>
      <p:transition spd="slow"/>
    </mc:Fallback>
  </mc:AlternateContent>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5" name="CustomShape 1"/>
          <p:cNvSpPr/>
          <p:nvPr/>
        </p:nvSpPr>
        <p:spPr>
          <a:xfrm>
            <a:off x="561960" y="334440"/>
            <a:ext cx="123696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a:lnSpc>
                <a:spcPct val="100000"/>
              </a:lnSpc>
            </a:pPr>
            <a:r>
              <a:rPr b="1" lang="sv-SE" sz="1800" spc="-1" strike="noStrike">
                <a:solidFill>
                  <a:srgbClr val="000000"/>
                </a:solidFill>
                <a:latin typeface="DejaVu Sans"/>
                <a:ea typeface="DejaVu Sans"/>
              </a:rPr>
              <a:t>May 2019</a:t>
            </a:r>
            <a:endParaRPr b="0" lang="sv-SE" sz="1800" spc="-1" strike="noStrike">
              <a:latin typeface="DejaVu Sans"/>
            </a:endParaRPr>
          </a:p>
        </p:txBody>
      </p:sp>
      <p:sp>
        <p:nvSpPr>
          <p:cNvPr id="166" name="CustomShape 2"/>
          <p:cNvSpPr/>
          <p:nvPr/>
        </p:nvSpPr>
        <p:spPr>
          <a:xfrm>
            <a:off x="6410880" y="6475320"/>
            <a:ext cx="219888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67" name="CustomShape 3"/>
          <p:cNvSpPr/>
          <p:nvPr/>
        </p:nvSpPr>
        <p:spPr>
          <a:xfrm>
            <a:off x="3974760" y="6475320"/>
            <a:ext cx="126900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ctr">
              <a:lnSpc>
                <a:spcPct val="100000"/>
              </a:lnSpc>
            </a:pPr>
            <a:r>
              <a:rPr b="0" lang="sv-SE" sz="1200" spc="-1" strike="noStrike">
                <a:solidFill>
                  <a:srgbClr val="000000"/>
                </a:solidFill>
                <a:latin typeface="DejaVu Sans"/>
                <a:ea typeface="DejaVu Sans"/>
              </a:rPr>
              <a:t>Slide </a:t>
            </a:r>
            <a:fld id="{D70B03C3-D3B5-494A-ADC9-BD654FDC488D}" type="slidenum">
              <a:rPr b="0" lang="sv-SE" sz="1200" spc="-1" strike="noStrike">
                <a:solidFill>
                  <a:srgbClr val="000000"/>
                </a:solidFill>
                <a:latin typeface="DejaVu Sans"/>
                <a:ea typeface="DejaVu Sans"/>
              </a:rPr>
              <a:t>6</a:t>
            </a:fld>
            <a:endParaRPr b="0" lang="sv-SE" sz="1200" spc="-1" strike="noStrike">
              <a:latin typeface="DejaVu Sans"/>
            </a:endParaRPr>
          </a:p>
        </p:txBody>
      </p:sp>
      <p:sp>
        <p:nvSpPr>
          <p:cNvPr id="168" name="CustomShape 4"/>
          <p:cNvSpPr/>
          <p:nvPr/>
        </p:nvSpPr>
        <p:spPr>
          <a:xfrm>
            <a:off x="685800" y="685440"/>
            <a:ext cx="7771320" cy="654480"/>
          </a:xfrm>
          <a:prstGeom prst="rect">
            <a:avLst/>
          </a:prstGeom>
          <a:noFill/>
          <a:ln>
            <a:noFill/>
          </a:ln>
        </p:spPr>
        <p:style>
          <a:lnRef idx="0"/>
          <a:fillRef idx="0"/>
          <a:effectRef idx="0"/>
          <a:fontRef idx="minor"/>
        </p:style>
        <p:txBody>
          <a:bodyPr lIns="90360" rIns="90360" tIns="44280" bIns="44280" anchor="ctr">
            <a:noAutofit/>
          </a:bodyPr>
          <a:p>
            <a:pPr algn="ctr">
              <a:lnSpc>
                <a:spcPct val="100000"/>
              </a:lnSpc>
            </a:pPr>
            <a:r>
              <a:rPr b="1" lang="sv-SE" sz="2800" spc="-1" strike="noStrike" u="sng">
                <a:solidFill>
                  <a:srgbClr val="000000"/>
                </a:solidFill>
                <a:uFillTx/>
                <a:latin typeface="Times New Roman"/>
                <a:ea typeface="DejaVu Sans"/>
              </a:rPr>
              <a:t>Meeting Etiquette</a:t>
            </a:r>
            <a:endParaRPr b="0" lang="sv-SE" sz="2800" spc="-1" strike="noStrike">
              <a:latin typeface="DejaVu Sans"/>
            </a:endParaRPr>
          </a:p>
        </p:txBody>
      </p:sp>
      <p:sp>
        <p:nvSpPr>
          <p:cNvPr id="169" name="CustomShape 5"/>
          <p:cNvSpPr/>
          <p:nvPr/>
        </p:nvSpPr>
        <p:spPr>
          <a:xfrm>
            <a:off x="304560" y="1752480"/>
            <a:ext cx="7847280" cy="4113720"/>
          </a:xfrm>
          <a:prstGeom prst="rect">
            <a:avLst/>
          </a:prstGeom>
          <a:noFill/>
          <a:ln>
            <a:noFill/>
          </a:ln>
        </p:spPr>
        <p:style>
          <a:lnRef idx="0"/>
          <a:fillRef idx="0"/>
          <a:effectRef idx="0"/>
          <a:fontRef idx="minor"/>
        </p:style>
        <p:txBody>
          <a:bodyPr lIns="90360" rIns="90360" tIns="44280" bIns="44280">
            <a:normAutofit/>
          </a:bodyPr>
          <a:p>
            <a:pPr marL="342720" indent="-34164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IEEE 802 is a world-wide professional technical organization </a:t>
            </a:r>
            <a:endParaRPr b="0" lang="sv-SE" sz="2800" spc="-1" strike="noStrike">
              <a:latin typeface="DejaVu Sans"/>
            </a:endParaRPr>
          </a:p>
          <a:p>
            <a:pPr marL="342720" indent="-34164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Meetings are to be conducted in an </a:t>
            </a:r>
            <a:r>
              <a:rPr b="0" i="1" lang="sv-SE" sz="2800" spc="-1" strike="noStrike" u="sng">
                <a:solidFill>
                  <a:srgbClr val="0066ff"/>
                </a:solidFill>
                <a:uFillTx/>
                <a:latin typeface="Times New Roman"/>
                <a:ea typeface="DejaVu Sans"/>
              </a:rPr>
              <a:t>orderly</a:t>
            </a:r>
            <a:r>
              <a:rPr b="1" lang="sv-SE" sz="2800" spc="-1" strike="noStrike">
                <a:solidFill>
                  <a:srgbClr val="000000"/>
                </a:solidFill>
                <a:latin typeface="Times New Roman"/>
                <a:ea typeface="DejaVu Sans"/>
              </a:rPr>
              <a:t> and </a:t>
            </a:r>
            <a:r>
              <a:rPr b="1" i="1" lang="sv-SE" sz="2800" spc="-1" strike="noStrike" u="sng">
                <a:solidFill>
                  <a:srgbClr val="0066ff"/>
                </a:solidFill>
                <a:uFillTx/>
                <a:latin typeface="Times New Roman"/>
                <a:ea typeface="DejaVu Sans"/>
              </a:rPr>
              <a:t>professional</a:t>
            </a:r>
            <a:r>
              <a:rPr b="1" i="1" lang="sv-SE" sz="2800" spc="-1" strike="noStrike">
                <a:solidFill>
                  <a:srgbClr val="0066ff"/>
                </a:solidFill>
                <a:latin typeface="Times New Roman"/>
                <a:ea typeface="DejaVu Sans"/>
              </a:rPr>
              <a:t> </a:t>
            </a:r>
            <a:r>
              <a:rPr b="1" lang="sv-SE" sz="2800" spc="-1" strike="noStrike">
                <a:solidFill>
                  <a:srgbClr val="000000"/>
                </a:solidFill>
                <a:latin typeface="Times New Roman"/>
                <a:ea typeface="DejaVu Sans"/>
              </a:rPr>
              <a:t>manner in accordance with the policies and procedures governed by the organization.</a:t>
            </a:r>
            <a:endParaRPr b="0" lang="sv-SE" sz="2800" spc="-1" strike="noStrike">
              <a:latin typeface="DejaVu Sans"/>
            </a:endParaRPr>
          </a:p>
          <a:p>
            <a:pPr marL="342720" indent="-341640">
              <a:lnSpc>
                <a:spcPct val="90000"/>
              </a:lnSpc>
              <a:spcBef>
                <a:spcPts val="697"/>
              </a:spcBef>
              <a:buClr>
                <a:srgbClr val="0066ff"/>
              </a:buClr>
              <a:buFont typeface="Times New Roman"/>
              <a:buChar char="•"/>
            </a:pPr>
            <a:r>
              <a:rPr b="1" lang="sv-SE" sz="2800" spc="-1" strike="noStrike">
                <a:solidFill>
                  <a:srgbClr val="0066ff"/>
                </a:solidFill>
                <a:latin typeface="Times New Roman"/>
                <a:ea typeface="DejaVu Sans"/>
              </a:rPr>
              <a:t>Individuals are to address the </a:t>
            </a:r>
            <a:r>
              <a:rPr b="0" i="1" lang="sv-SE" sz="2800" spc="-1" strike="noStrike" u="sng">
                <a:solidFill>
                  <a:srgbClr val="0066ff"/>
                </a:solidFill>
                <a:uFillTx/>
                <a:latin typeface="Times New Roman"/>
                <a:ea typeface="DejaVu Sans"/>
              </a:rPr>
              <a:t>“Technical”</a:t>
            </a:r>
            <a:r>
              <a:rPr b="1" lang="sv-SE" sz="2800" spc="-1" strike="noStrike">
                <a:solidFill>
                  <a:srgbClr val="0066ff"/>
                </a:solidFill>
                <a:latin typeface="Times New Roman"/>
                <a:ea typeface="DejaVu Sans"/>
              </a:rPr>
              <a:t> content of the subject under consideration and refrain from making </a:t>
            </a:r>
            <a:r>
              <a:rPr b="0" i="1" lang="sv-SE" sz="2800" spc="-1" strike="noStrike" u="sng">
                <a:solidFill>
                  <a:srgbClr val="0066ff"/>
                </a:solidFill>
                <a:uFillTx/>
                <a:latin typeface="Times New Roman"/>
                <a:ea typeface="DejaVu Sans"/>
              </a:rPr>
              <a:t>“personal”</a:t>
            </a:r>
            <a:r>
              <a:rPr b="1" lang="sv-SE" sz="2800" spc="-1" strike="noStrike">
                <a:solidFill>
                  <a:srgbClr val="0066ff"/>
                </a:solidFill>
                <a:latin typeface="Times New Roman"/>
                <a:ea typeface="DejaVu Sans"/>
              </a:rPr>
              <a:t> comments to or about the presenter. </a:t>
            </a:r>
            <a:endParaRPr b="0" lang="sv-SE" sz="2800" spc="-1" strike="noStrike">
              <a:latin typeface="DejaVu Sans"/>
            </a:endParaRPr>
          </a:p>
        </p:txBody>
      </p:sp>
    </p:spTree>
  </p:cSld>
  <mc:AlternateContent>
    <mc:Choice Requires="p14">
      <p:transition spd="slow" p14:dur="2000"/>
    </mc:Choice>
    <mc:Fallback>
      <p:transition spd="slow"/>
    </mc:Fallback>
  </mc:AlternateContent>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0" name="CustomShape 1"/>
          <p:cNvSpPr/>
          <p:nvPr/>
        </p:nvSpPr>
        <p:spPr>
          <a:xfrm>
            <a:off x="685800" y="1981080"/>
            <a:ext cx="7769520" cy="4111920"/>
          </a:xfrm>
          <a:prstGeom prst="rect">
            <a:avLst/>
          </a:prstGeom>
          <a:noFill/>
          <a:ln w="9360">
            <a:noFill/>
          </a:ln>
        </p:spPr>
        <p:style>
          <a:lnRef idx="0"/>
          <a:fillRef idx="0"/>
          <a:effectRef idx="0"/>
          <a:fontRef idx="minor"/>
        </p:style>
        <p:txBody>
          <a:bodyPr lIns="92160" rIns="92160" tIns="46080" bIns="46080">
            <a:noAutofit/>
          </a:bodyPr>
          <a:p>
            <a:pPr marL="457200" indent="-455760">
              <a:lnSpc>
                <a:spcPct val="100000"/>
              </a:lnSpc>
              <a:spcBef>
                <a:spcPts val="601"/>
              </a:spcBef>
            </a:pPr>
            <a:r>
              <a:rPr b="1" lang="sv-SE" sz="2400" spc="-1" strike="noStrike">
                <a:solidFill>
                  <a:srgbClr val="000000"/>
                </a:solidFill>
                <a:latin typeface="Times New Roman"/>
                <a:ea typeface="MS Gothic"/>
              </a:rPr>
              <a:t>Please do your attendance.</a:t>
            </a:r>
            <a:endParaRPr b="0" lang="sv-SE" sz="2400" spc="-1" strike="noStrike">
              <a:latin typeface="DejaVu Sans"/>
            </a:endParaRPr>
          </a:p>
          <a:p>
            <a:pPr marL="457200" indent="-455760">
              <a:lnSpc>
                <a:spcPct val="100000"/>
              </a:lnSpc>
              <a:spcBef>
                <a:spcPts val="601"/>
              </a:spcBef>
            </a:pPr>
            <a:r>
              <a:rPr b="1" lang="sv-SE" sz="2400" spc="-1" strike="noStrike">
                <a:solidFill>
                  <a:srgbClr val="000000"/>
                </a:solidFill>
                <a:latin typeface="Times New Roman"/>
                <a:ea typeface="MS Gothic"/>
              </a:rPr>
              <a:t>Log in using your credentials at:</a:t>
            </a:r>
            <a:endParaRPr b="0" lang="sv-SE" sz="2400" spc="-1" strike="noStrike">
              <a:latin typeface="DejaVu Sans"/>
            </a:endParaRPr>
          </a:p>
          <a:p>
            <a:pPr marL="457200" indent="-455760">
              <a:lnSpc>
                <a:spcPct val="100000"/>
              </a:lnSpc>
              <a:spcBef>
                <a:spcPts val="601"/>
              </a:spcBef>
            </a:pPr>
            <a:r>
              <a:rPr b="1" lang="sv-SE" sz="2400" spc="-1" strike="noStrike" u="sng">
                <a:solidFill>
                  <a:srgbClr val="ccccff"/>
                </a:solidFill>
                <a:uFillTx/>
                <a:latin typeface="Times New Roman"/>
                <a:ea typeface="MS Gothic"/>
                <a:hlinkClick r:id="rId1"/>
              </a:rPr>
              <a:t>http://imat.ieee.org</a:t>
            </a:r>
            <a:endParaRPr b="0" lang="sv-SE" sz="2400" spc="-1" strike="noStrike">
              <a:latin typeface="DejaVu Sans"/>
            </a:endParaRPr>
          </a:p>
          <a:p>
            <a:pPr marL="457200" indent="-455760">
              <a:lnSpc>
                <a:spcPct val="100000"/>
              </a:lnSpc>
              <a:spcBef>
                <a:spcPts val="601"/>
              </a:spcBef>
            </a:pPr>
            <a:endParaRPr b="0" lang="sv-SE" sz="2400" spc="-1" strike="noStrike">
              <a:latin typeface="DejaVu Sans"/>
            </a:endParaRPr>
          </a:p>
          <a:p>
            <a:pPr marL="457200" indent="-455760">
              <a:lnSpc>
                <a:spcPct val="100000"/>
              </a:lnSpc>
              <a:spcBef>
                <a:spcPts val="601"/>
              </a:spcBef>
            </a:pPr>
            <a:r>
              <a:rPr b="1" lang="sv-SE" sz="2400" spc="-1" strike="noStrike">
                <a:solidFill>
                  <a:srgbClr val="000000"/>
                </a:solidFill>
                <a:latin typeface="Times New Roman"/>
                <a:ea typeface="MS Gothic"/>
              </a:rPr>
              <a:t>If you do not know your credentials, please contact Jon Rosdahl (</a:t>
            </a:r>
            <a:r>
              <a:rPr b="1" lang="sv-SE" sz="2400" spc="-1" strike="noStrike" u="sng">
                <a:solidFill>
                  <a:srgbClr val="ccccff"/>
                </a:solidFill>
                <a:uFillTx/>
                <a:latin typeface="Times New Roman"/>
                <a:ea typeface="MS Gothic"/>
                <a:hlinkClick r:id="rId2"/>
              </a:rPr>
              <a:t>jon.rosdahl@ieee.org</a:t>
            </a:r>
            <a:r>
              <a:rPr b="1" lang="sv-SE" sz="2400" spc="-1" strike="noStrike">
                <a:solidFill>
                  <a:srgbClr val="000000"/>
                </a:solidFill>
                <a:latin typeface="Times New Roman"/>
                <a:ea typeface="MS Gothic"/>
              </a:rPr>
              <a:t>) for guidance.</a:t>
            </a:r>
            <a:endParaRPr b="0" lang="sv-SE" sz="2400" spc="-1" strike="noStrike">
              <a:latin typeface="DejaVu Sans"/>
            </a:endParaRPr>
          </a:p>
          <a:p>
            <a:pPr marL="457200" indent="-455760">
              <a:lnSpc>
                <a:spcPct val="100000"/>
              </a:lnSpc>
              <a:spcBef>
                <a:spcPts val="601"/>
              </a:spcBef>
            </a:pPr>
            <a:endParaRPr b="0" lang="sv-SE" sz="2400" spc="-1" strike="noStrike">
              <a:latin typeface="DejaVu Sans"/>
            </a:endParaRPr>
          </a:p>
          <a:p>
            <a:pPr marL="457200" indent="-455760">
              <a:lnSpc>
                <a:spcPct val="100000"/>
              </a:lnSpc>
              <a:spcBef>
                <a:spcPts val="601"/>
              </a:spcBef>
            </a:pPr>
            <a:endParaRPr b="0" lang="sv-SE" sz="2400" spc="-1" strike="noStrike">
              <a:latin typeface="DejaVu Sans"/>
            </a:endParaRPr>
          </a:p>
        </p:txBody>
      </p:sp>
      <p:sp>
        <p:nvSpPr>
          <p:cNvPr id="171" name="CustomShape 2"/>
          <p:cNvSpPr/>
          <p:nvPr/>
        </p:nvSpPr>
        <p:spPr>
          <a:xfrm>
            <a:off x="4344840" y="6475320"/>
            <a:ext cx="527040" cy="36216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95589F60-BDBB-4E8E-B83D-8299B93C22E6}" type="slidenum">
              <a:rPr b="0" lang="sv-SE" sz="1200" spc="-1" strike="noStrike">
                <a:solidFill>
                  <a:srgbClr val="000000"/>
                </a:solidFill>
                <a:latin typeface="Times New Roman"/>
                <a:ea typeface="MS Gothic"/>
              </a:rPr>
              <a:t>7</a:t>
            </a:fld>
            <a:endParaRPr b="0" lang="sv-SE" sz="1200" spc="-1" strike="noStrike">
              <a:latin typeface="DejaVu Sans"/>
            </a:endParaRPr>
          </a:p>
        </p:txBody>
      </p:sp>
      <p:sp>
        <p:nvSpPr>
          <p:cNvPr id="172" name="CustomShape 3"/>
          <p:cNvSpPr/>
          <p:nvPr/>
        </p:nvSpPr>
        <p:spPr>
          <a:xfrm>
            <a:off x="5357880" y="6475320"/>
            <a:ext cx="3183120" cy="1796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73" name="CustomShape 4"/>
          <p:cNvSpPr/>
          <p:nvPr/>
        </p:nvSpPr>
        <p:spPr>
          <a:xfrm>
            <a:off x="696960" y="333360"/>
            <a:ext cx="1873440" cy="2714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May 2019</a:t>
            </a:r>
            <a:endParaRPr b="0" lang="sv-SE" sz="1800" spc="-1" strike="noStrike">
              <a:latin typeface="DejaVu Sans"/>
            </a:endParaRPr>
          </a:p>
        </p:txBody>
      </p:sp>
      <p:sp>
        <p:nvSpPr>
          <p:cNvPr id="174" name="CustomShape 5"/>
          <p:cNvSpPr/>
          <p:nvPr/>
        </p:nvSpPr>
        <p:spPr>
          <a:xfrm>
            <a:off x="685800" y="685800"/>
            <a:ext cx="7769520" cy="106380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Attendance</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15" dur="indefinite" restart="never" nodeType="tmRoot">
          <p:childTnLst>
            <p:seq>
              <p:cTn id="16" dur="indefinite"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5" name="CustomShape 1"/>
          <p:cNvSpPr/>
          <p:nvPr/>
        </p:nvSpPr>
        <p:spPr>
          <a:xfrm>
            <a:off x="685800" y="1981080"/>
            <a:ext cx="7769520" cy="4111920"/>
          </a:xfrm>
          <a:prstGeom prst="rect">
            <a:avLst/>
          </a:prstGeom>
          <a:noFill/>
          <a:ln w="9360">
            <a:noFill/>
          </a:ln>
        </p:spPr>
        <p:style>
          <a:lnRef idx="0"/>
          <a:fillRef idx="0"/>
          <a:effectRef idx="0"/>
          <a:fontRef idx="minor"/>
        </p:style>
        <p:txBody>
          <a:bodyPr lIns="92160" rIns="92160" tIns="46080" bIns="46080">
            <a:noAutofit/>
          </a:bodyPr>
          <a:p>
            <a:pPr marL="343080" indent="-341640">
              <a:lnSpc>
                <a:spcPct val="100000"/>
              </a:lnSpc>
              <a:spcBef>
                <a:spcPts val="601"/>
              </a:spcBef>
              <a:buClr>
                <a:srgbClr val="000000"/>
              </a:buClr>
              <a:buFont typeface="Arial"/>
              <a:buChar char="•"/>
            </a:pPr>
            <a:r>
              <a:rPr b="1" lang="sv-SE" sz="2400" spc="-1" strike="noStrike">
                <a:solidFill>
                  <a:srgbClr val="000000"/>
                </a:solidFill>
                <a:latin typeface="Times New Roman"/>
                <a:ea typeface="MS Gothic"/>
              </a:rPr>
              <a:t>2 Sessions are scheduled for this week</a:t>
            </a:r>
            <a:endParaRPr b="0" lang="sv-SE" sz="2400" spc="-1" strike="noStrike">
              <a:latin typeface="DejaVu Sans"/>
            </a:endParaRPr>
          </a:p>
          <a:p>
            <a:pPr>
              <a:lnSpc>
                <a:spcPct val="100000"/>
              </a:lnSpc>
              <a:spcBef>
                <a:spcPts val="601"/>
              </a:spcBef>
            </a:pPr>
            <a:endParaRPr b="0" lang="sv-SE" sz="2400" spc="-1" strike="noStrike">
              <a:latin typeface="DejaVu Sans"/>
            </a:endParaRPr>
          </a:p>
          <a:p>
            <a:pPr lvl="1" marL="743040" indent="-284400">
              <a:lnSpc>
                <a:spcPct val="100000"/>
              </a:lnSpc>
              <a:spcBef>
                <a:spcPts val="499"/>
              </a:spcBef>
              <a:buClr>
                <a:srgbClr val="000000"/>
              </a:buClr>
              <a:buFont typeface="Arial"/>
              <a:buChar char="•"/>
            </a:pPr>
            <a:r>
              <a:rPr b="0" lang="sv-SE" sz="2000" spc="-1" strike="noStrike">
                <a:solidFill>
                  <a:srgbClr val="000000"/>
                </a:solidFill>
                <a:latin typeface="Times New Roman"/>
                <a:ea typeface="MS Gothic"/>
              </a:rPr>
              <a:t>Monday 13 May PM2, Room 4</a:t>
            </a:r>
            <a:endParaRPr b="0" lang="sv-SE" sz="2000" spc="-1" strike="noStrike">
              <a:latin typeface="DejaVu Sans"/>
            </a:endParaRPr>
          </a:p>
          <a:p>
            <a:pPr lvl="1" marL="743040" indent="-284400">
              <a:lnSpc>
                <a:spcPct val="100000"/>
              </a:lnSpc>
              <a:spcBef>
                <a:spcPts val="499"/>
              </a:spcBef>
              <a:buClr>
                <a:srgbClr val="000000"/>
              </a:buClr>
              <a:buFont typeface="Arial"/>
              <a:buChar char="•"/>
            </a:pPr>
            <a:r>
              <a:rPr b="0" lang="sv-SE" sz="2000" spc="-1" strike="noStrike">
                <a:solidFill>
                  <a:srgbClr val="000000"/>
                </a:solidFill>
                <a:latin typeface="Times New Roman"/>
                <a:ea typeface="MS Gothic"/>
              </a:rPr>
              <a:t>Thursday 16 May AM1, Room 3</a:t>
            </a:r>
            <a:endParaRPr b="0" lang="sv-SE" sz="2000" spc="-1" strike="noStrike">
              <a:latin typeface="DejaVu Sans"/>
            </a:endParaRPr>
          </a:p>
          <a:p>
            <a:pPr>
              <a:lnSpc>
                <a:spcPct val="100000"/>
              </a:lnSpc>
              <a:spcBef>
                <a:spcPts val="1417"/>
              </a:spcBef>
            </a:pPr>
            <a:endParaRPr b="0" lang="sv-SE" sz="2000" spc="-1" strike="noStrike">
              <a:latin typeface="DejaVu Sans"/>
            </a:endParaRPr>
          </a:p>
          <a:p>
            <a:pPr>
              <a:lnSpc>
                <a:spcPct val="100000"/>
              </a:lnSpc>
              <a:spcBef>
                <a:spcPts val="1417"/>
              </a:spcBef>
            </a:pPr>
            <a:endParaRPr b="0" lang="sv-SE" sz="2000" spc="-1" strike="noStrike">
              <a:latin typeface="DejaVu Sans"/>
            </a:endParaRPr>
          </a:p>
          <a:p>
            <a:pPr marL="343080" indent="-341640">
              <a:lnSpc>
                <a:spcPct val="100000"/>
              </a:lnSpc>
              <a:spcBef>
                <a:spcPts val="1417"/>
              </a:spcBef>
              <a:buClr>
                <a:srgbClr val="000000"/>
              </a:buClr>
              <a:buFont typeface="Times New Roman"/>
              <a:buChar char="•"/>
            </a:pPr>
            <a:r>
              <a:rPr b="0" lang="sv-SE" sz="2000" spc="-1" strike="noStrike">
                <a:solidFill>
                  <a:srgbClr val="000000"/>
                </a:solidFill>
                <a:latin typeface="Times New Roman"/>
                <a:ea typeface="MS Gothic"/>
              </a:rPr>
              <a:t>Currently the agenda is losely organized, but </a:t>
            </a:r>
            <a:r>
              <a:rPr b="0" lang="sv-SE" sz="2000" spc="-1" strike="noStrike" u="sng">
                <a:solidFill>
                  <a:srgbClr val="000000"/>
                </a:solidFill>
                <a:uFillTx/>
                <a:latin typeface="Times New Roman"/>
                <a:ea typeface="MS Gothic"/>
              </a:rPr>
              <a:t>we aim to have a good idea about how to proceed after Monday PM2</a:t>
            </a:r>
            <a:r>
              <a:rPr b="0" lang="sv-SE" sz="2000" spc="-1" strike="noStrike">
                <a:solidFill>
                  <a:srgbClr val="000000"/>
                </a:solidFill>
                <a:latin typeface="Times New Roman"/>
                <a:ea typeface="MS Gothic"/>
              </a:rPr>
              <a:t>.</a:t>
            </a:r>
            <a:endParaRPr b="0" lang="sv-SE" sz="2000" spc="-1" strike="noStrike">
              <a:latin typeface="DejaVu Sans"/>
            </a:endParaRPr>
          </a:p>
        </p:txBody>
      </p:sp>
      <p:sp>
        <p:nvSpPr>
          <p:cNvPr id="176" name="CustomShape 2"/>
          <p:cNvSpPr/>
          <p:nvPr/>
        </p:nvSpPr>
        <p:spPr>
          <a:xfrm>
            <a:off x="4344840" y="6475320"/>
            <a:ext cx="527040" cy="36216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DA6C1797-C795-4545-9014-84BFD62C37EA}" type="slidenum">
              <a:rPr b="0" lang="sv-SE" sz="1200" spc="-1" strike="noStrike">
                <a:solidFill>
                  <a:srgbClr val="000000"/>
                </a:solidFill>
                <a:latin typeface="Times New Roman"/>
                <a:ea typeface="MS Gothic"/>
              </a:rPr>
              <a:t>7</a:t>
            </a:fld>
            <a:endParaRPr b="0" lang="sv-SE" sz="1200" spc="-1" strike="noStrike">
              <a:latin typeface="DejaVu Sans"/>
            </a:endParaRPr>
          </a:p>
        </p:txBody>
      </p:sp>
      <p:sp>
        <p:nvSpPr>
          <p:cNvPr id="177" name="CustomShape 3"/>
          <p:cNvSpPr/>
          <p:nvPr/>
        </p:nvSpPr>
        <p:spPr>
          <a:xfrm>
            <a:off x="5357880" y="6475320"/>
            <a:ext cx="3183120" cy="1796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78" name="CustomShape 4"/>
          <p:cNvSpPr/>
          <p:nvPr/>
        </p:nvSpPr>
        <p:spPr>
          <a:xfrm>
            <a:off x="696960" y="333360"/>
            <a:ext cx="1873440" cy="2714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May 2019</a:t>
            </a:r>
            <a:endParaRPr b="0" lang="sv-SE" sz="1800" spc="-1" strike="noStrike">
              <a:latin typeface="DejaVu Sans"/>
            </a:endParaRPr>
          </a:p>
        </p:txBody>
      </p:sp>
      <p:sp>
        <p:nvSpPr>
          <p:cNvPr id="179" name="CustomShape 5"/>
          <p:cNvSpPr/>
          <p:nvPr/>
        </p:nvSpPr>
        <p:spPr>
          <a:xfrm>
            <a:off x="685800" y="685800"/>
            <a:ext cx="7769520" cy="106380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RCM TIG this week</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17" dur="indefinite" restart="never" nodeType="tmRoot">
          <p:childTnLst>
            <p:seq>
              <p:cTn id="18"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802-11-Submission</Template>
  <TotalTime>3222</TotalTime>
  <Application>LibreOffice/6.1.6.3$Linux_X86_64 LibreOffice_project/10$Build-3</Application>
  <Company>Activision</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2018-07-29T21:13:13Z</dcterms:created>
  <dc:creator>Jones, Allan</dc:creator>
  <dc:description/>
  <dc:language>sv-SE</dc:language>
  <cp:lastModifiedBy>Amelia Andersdotter</cp:lastModifiedBy>
  <cp:lastPrinted>1601-01-01T00:00:00Z</cp:lastPrinted>
  <dcterms:modified xsi:type="dcterms:W3CDTF">2019-05-16T13:59:25Z</dcterms:modified>
  <cp:revision>49</cp:revision>
  <dc:subject/>
  <dc:title>RTA TIG November Agenda</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Company">
    <vt:lpwstr>Activision</vt:lpwstr>
  </property>
  <property fmtid="{D5CDD505-2E9C-101B-9397-08002B2CF9AE}" pid="4" name="HiddenSlides">
    <vt:i4>0</vt:i4>
  </property>
  <property fmtid="{D5CDD505-2E9C-101B-9397-08002B2CF9AE}" pid="5" name="HyperlinksChanged">
    <vt:bool>0</vt:bool>
  </property>
  <property fmtid="{D5CDD505-2E9C-101B-9397-08002B2CF9AE}" pid="6" name="LinksUpToDate">
    <vt:bool>0</vt:bool>
  </property>
  <property fmtid="{D5CDD505-2E9C-101B-9397-08002B2CF9AE}" pid="7" name="MMClips">
    <vt:i4>0</vt:i4>
  </property>
  <property fmtid="{D5CDD505-2E9C-101B-9397-08002B2CF9AE}" pid="8" name="Notes">
    <vt:i4>3</vt:i4>
  </property>
  <property fmtid="{D5CDD505-2E9C-101B-9397-08002B2CF9AE}" pid="9" name="PresentationFormat">
    <vt:lpwstr>On-screen Show (4:3)</vt:lpwstr>
  </property>
  <property fmtid="{D5CDD505-2E9C-101B-9397-08002B2CF9AE}" pid="10" name="ScaleCrop">
    <vt:bool>0</vt:bool>
  </property>
  <property fmtid="{D5CDD505-2E9C-101B-9397-08002B2CF9AE}" pid="11" name="ShareDoc">
    <vt:bool>0</vt:bool>
  </property>
  <property fmtid="{D5CDD505-2E9C-101B-9397-08002B2CF9AE}" pid="12" name="Slides">
    <vt:i4>19</vt:i4>
  </property>
</Properties>
</file>