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319" r:id="rId6"/>
    <p:sldId id="268" r:id="rId7"/>
    <p:sldId id="280" r:id="rId8"/>
    <p:sldId id="270" r:id="rId9"/>
    <p:sldId id="272" r:id="rId10"/>
    <p:sldId id="332" r:id="rId11"/>
    <p:sldId id="275" r:id="rId12"/>
    <p:sldId id="334" r:id="rId13"/>
    <p:sldId id="321" r:id="rId14"/>
    <p:sldId id="324" r:id="rId15"/>
    <p:sldId id="274"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9/1-19-0023-01-ICn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9/11-19-0240-01-AANI-ITU_IMT-2020_Statu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19-00-AANI-aani-march-2019-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81"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hlinkClick r:id="rId8"/>
              </a:rPr>
              <a:t>LS sent by the 802.11 WG Chair</a:t>
            </a:r>
            <a:r>
              <a:rPr lang="en-US" sz="2000" dirty="0"/>
              <a:t>,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highlight>
                  <a:srgbClr val="FFFF00"/>
                </a:highlight>
              </a:rPr>
              <a:t>Tuesday 16 March, EVE – 19:30-21:30 TBC</a:t>
            </a:r>
            <a:r>
              <a:rPr lang="en-US" dirty="0"/>
              <a:t> </a:t>
            </a:r>
            <a:endParaRPr lang="en-US" b="0" dirty="0">
              <a:highlight>
                <a:srgbClr val="FFFF00"/>
              </a:highlight>
            </a:endParaRPr>
          </a:p>
          <a:p>
            <a:pPr>
              <a:buFont typeface="Arial" panose="020B0604020202020204" pitchFamily="34" charset="0"/>
              <a:buChar char="•"/>
            </a:pPr>
            <a:r>
              <a:rPr lang="en-US" b="0" dirty="0"/>
              <a:t>Nendica Meeting Overview: </a:t>
            </a:r>
            <a:r>
              <a:rPr lang="en-US" u="sng" dirty="0">
                <a:highlight>
                  <a:srgbClr val="FFFF00"/>
                </a:highlight>
                <a:hlinkClick r:id="rId2"/>
              </a:rPr>
              <a:t>1-19/0023r1</a:t>
            </a:r>
            <a:r>
              <a:rPr lang="en-US" u="sng" dirty="0"/>
              <a:t>, </a:t>
            </a:r>
            <a:r>
              <a:rPr lang="en-US" b="0" dirty="0"/>
              <a:t>Roger Marks, Nendica Chair</a:t>
            </a:r>
          </a:p>
          <a:p>
            <a:pPr>
              <a:buFont typeface="Arial" panose="020B0604020202020204" pitchFamily="34" charset="0"/>
              <a:buChar char="•"/>
            </a:pPr>
            <a:r>
              <a:rPr lang="en-US" b="0" dirty="0"/>
              <a:t>All NENDICA documents available at: </a:t>
            </a:r>
            <a:r>
              <a:rPr lang="en-US" b="0" dirty="0">
                <a:hlinkClick r:id="rId3"/>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highlight>
                  <a:srgbClr val="FFFF00"/>
                </a:highlight>
                <a:hlinkClick r:id="rId2"/>
              </a:rPr>
              <a:t>11-19/0240r1</a:t>
            </a:r>
            <a:r>
              <a:rPr lang="en-US" altLang="en-US" dirty="0"/>
              <a:t> - ITU IMT-2020 Status – </a:t>
            </a:r>
            <a:r>
              <a:rPr lang="en-US" altLang="en-US" dirty="0">
                <a:highlight>
                  <a:srgbClr val="FFFF00"/>
                </a:highlight>
              </a:rPr>
              <a:t>TBC</a:t>
            </a:r>
          </a:p>
          <a:p>
            <a:pPr marL="571500" indent="-457200">
              <a:buFont typeface="+mj-lt"/>
              <a:buAutoNum type="arabicPeriod"/>
            </a:pPr>
            <a:r>
              <a:rPr lang="en-US" altLang="en-US" dirty="0"/>
              <a:t>Nufront IMT-2020 proposal/collaboration </a:t>
            </a:r>
          </a:p>
          <a:p>
            <a:pPr marL="971550" lvl="1" indent="-457200">
              <a:buFont typeface="Arial" panose="020B0604020202020204" pitchFamily="34" charset="0"/>
              <a:buChar char="•"/>
            </a:pPr>
            <a:r>
              <a:rPr lang="en-US" altLang="en-US" dirty="0"/>
              <a:t>Summary of discussion to date - Chair</a:t>
            </a:r>
          </a:p>
          <a:p>
            <a:pPr marL="971550" lvl="1" indent="-457200">
              <a:buFont typeface="Arial" panose="020B0604020202020204" pitchFamily="34" charset="0"/>
              <a:buChar char="•"/>
            </a:pPr>
            <a:r>
              <a:rPr lang="en-US" altLang="en-US" dirty="0"/>
              <a:t>Contributions</a:t>
            </a:r>
          </a:p>
          <a:p>
            <a:pPr marL="1371600" lvl="2" indent="-457200">
              <a:buFont typeface="Arial" panose="020B0604020202020204" pitchFamily="34" charset="0"/>
              <a:buChar char="•"/>
            </a:pPr>
            <a:r>
              <a:rPr lang="en-US" altLang="en-US" dirty="0">
                <a:highlight>
                  <a:srgbClr val="FFFF00"/>
                </a:highlight>
              </a:rPr>
              <a:t>(TBC) </a:t>
            </a:r>
          </a:p>
          <a:p>
            <a:pPr marL="571500" indent="-457200">
              <a:buFont typeface="+mj-lt"/>
              <a:buAutoNum type="arabicPeriod"/>
            </a:pPr>
            <a:r>
              <a:rPr lang="en-US" altLang="en-US" dirty="0"/>
              <a:t>Discussion of 802.11ax performance relative to the IMT-2020 EMBB requirements</a:t>
            </a:r>
          </a:p>
          <a:p>
            <a:pPr marL="971550" lvl="1" indent="-457200">
              <a:buFont typeface="Arial" panose="020B0604020202020204" pitchFamily="34" charset="0"/>
              <a:buChar char="•"/>
            </a:pPr>
            <a:r>
              <a:rPr lang="en-US" altLang="en-US" dirty="0"/>
              <a:t>Contributions</a:t>
            </a:r>
          </a:p>
          <a:p>
            <a:pPr marL="1371600" lvl="2" indent="-457200">
              <a:buFont typeface="Arial" panose="020B0604020202020204" pitchFamily="34" charset="0"/>
              <a:buChar char="•"/>
            </a:pPr>
            <a:r>
              <a:rPr lang="en-US" altLang="en-US" dirty="0">
                <a:highlight>
                  <a:srgbClr val="FFFF00"/>
                </a:highlight>
              </a:rPr>
              <a:t>(TBC)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14-19 July 2019 Austria Center Vienna, Vienna, Austria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this meeting was the final AANI F2F meeting before the deadline</a:t>
            </a:r>
          </a:p>
          <a:p>
            <a:pPr marL="400050" lvl="1" indent="0"/>
            <a:endParaRPr lang="en-US" altLang="en-US" sz="700" i="1" dirty="0"/>
          </a:p>
          <a:p>
            <a:pPr marL="400050" lvl="1" indent="0"/>
            <a:r>
              <a:rPr lang="en-US" altLang="en-US" dirty="0"/>
              <a:t>Meeting time requested: 1 sessions –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endParaRPr lang="en-US" altLang="en-US" dirty="0"/>
          </a:p>
          <a:p>
            <a:pPr algn="ctr"/>
            <a:r>
              <a:rPr lang="en-US" altLang="en-US" dirty="0"/>
              <a:t>May 2019</a:t>
            </a:r>
          </a:p>
          <a:p>
            <a:pPr algn="ctr"/>
            <a:endParaRPr lang="en-US" altLang="en-US" dirty="0"/>
          </a:p>
          <a:p>
            <a:pPr algn="ctr"/>
            <a:r>
              <a:rPr lang="en-GB" dirty="0"/>
              <a:t>Grand Hyatt Atlanta in Buckhead, Atlanta, Georgia, USA</a:t>
            </a:r>
          </a:p>
          <a:p>
            <a:pPr algn="ctr"/>
            <a:endParaRPr lang="en-GB"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 </a:t>
            </a:r>
          </a:p>
          <a:p>
            <a:pPr marL="457200" indent="-457200">
              <a:spcBef>
                <a:spcPts val="200"/>
              </a:spcBef>
              <a:buFont typeface="Times New Roman" panose="02020603050405020304" pitchFamily="18" charset="0"/>
              <a:buAutoNum type="arabicPeriod"/>
              <a:defRPr/>
            </a:pPr>
            <a:r>
              <a:rPr lang="en-US" sz="2000" dirty="0"/>
              <a:t>Nendica – Update – Roger Marks </a:t>
            </a:r>
            <a:r>
              <a:rPr lang="en-US" sz="2000" dirty="0">
                <a:highlight>
                  <a:srgbClr val="FFFF00"/>
                </a:highlight>
              </a:rPr>
              <a:t>(TBC)</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IMT-2020 Status – update </a:t>
            </a:r>
            <a:r>
              <a:rPr lang="en-US" altLang="en-US" dirty="0">
                <a:highlight>
                  <a:srgbClr val="FFFF00"/>
                </a:highlight>
              </a:rPr>
              <a:t>(TBC)</a:t>
            </a:r>
          </a:p>
          <a:p>
            <a:pPr marL="971550" lvl="1" indent="-457200">
              <a:buFont typeface="+mj-lt"/>
              <a:buAutoNum type="arabicPeriod"/>
            </a:pPr>
            <a:r>
              <a:rPr lang="en-US" altLang="en-US" dirty="0"/>
              <a:t>Nufront IMT-2020 proposal/collaboration </a:t>
            </a:r>
          </a:p>
          <a:p>
            <a:pPr marL="1371600" lvl="2" indent="-457200">
              <a:buFont typeface="+mj-lt"/>
              <a:buAutoNum type="alphaLcPeriod"/>
            </a:pPr>
            <a:r>
              <a:rPr lang="en-US" altLang="en-US" dirty="0"/>
              <a:t>Summary of discussion to date</a:t>
            </a:r>
          </a:p>
          <a:p>
            <a:pPr marL="1371600" lvl="2" indent="-457200">
              <a:buFont typeface="+mj-lt"/>
              <a:buAutoNum type="alphaLcPeriod"/>
            </a:pPr>
            <a:r>
              <a:rPr lang="en-US" altLang="en-US" dirty="0"/>
              <a:t>Contributions</a:t>
            </a:r>
          </a:p>
          <a:p>
            <a:pPr marL="1828800" lvl="3" indent="-457200">
              <a:buFont typeface="+mj-lt"/>
              <a:buAutoNum type="alphaLcPeriod"/>
            </a:pPr>
            <a:r>
              <a:rPr lang="en-US" altLang="en-US" dirty="0">
                <a:highlight>
                  <a:srgbClr val="FFFF00"/>
                </a:highlight>
              </a:rPr>
              <a:t>(TBC)</a:t>
            </a:r>
            <a:r>
              <a:rPr lang="en-US" altLang="en-US" dirty="0"/>
              <a:t> </a:t>
            </a:r>
          </a:p>
          <a:p>
            <a:pPr marL="971550" lvl="1" indent="-457200">
              <a:buFont typeface="+mj-lt"/>
              <a:buAutoNum type="arabicPeriod"/>
            </a:pPr>
            <a:r>
              <a:rPr lang="en-US" altLang="en-US" dirty="0"/>
              <a:t>Discussion of 802.11ax performance relative to the IMT-2020 EMBB requirements</a:t>
            </a:r>
          </a:p>
          <a:p>
            <a:pPr marL="0" indent="0"/>
            <a:r>
              <a:rPr lang="en-US" dirty="0"/>
              <a:t>Thursday – PM2</a:t>
            </a:r>
          </a:p>
          <a:p>
            <a:pPr>
              <a:spcBef>
                <a:spcPts val="200"/>
              </a:spcBef>
              <a:buFont typeface="+mj-lt"/>
              <a:buAutoNum type="arabicPeriod"/>
              <a:defRPr/>
            </a:pPr>
            <a:r>
              <a:rPr lang="en-US" altLang="en-US" sz="2000" dirty="0"/>
              <a:t>Continue: Discussion / Contributions from Monday</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March 2019 Meeting in Vancouver, BC, Canada</a:t>
            </a:r>
            <a:r>
              <a:rPr lang="en-US" altLang="en-US" dirty="0"/>
              <a:t>:</a:t>
            </a:r>
            <a:br>
              <a:rPr lang="en-US" altLang="en-US" dirty="0"/>
            </a:br>
            <a:r>
              <a:rPr lang="en-US" altLang="en-US" dirty="0">
                <a:hlinkClick r:id="rId2"/>
              </a:rPr>
              <a:t>11-19/0519r0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 (</a:t>
            </a:r>
            <a:r>
              <a:rPr lang="en-US" altLang="en-US" dirty="0">
                <a:highlight>
                  <a:srgbClr val="FFFF00"/>
                </a:highlight>
              </a:rPr>
              <a:t>8 April, 16 April, </a:t>
            </a:r>
            <a:r>
              <a:rPr lang="en-US" altLang="en-US" dirty="0"/>
              <a:t>):</a:t>
            </a:r>
          </a:p>
          <a:p>
            <a:r>
              <a:rPr lang="en-US" altLang="en-US" dirty="0"/>
              <a:t>	</a:t>
            </a:r>
            <a:r>
              <a:rPr lang="en-US" altLang="en-US" dirty="0">
                <a:highlight>
                  <a:srgbClr val="FFFF00"/>
                </a:highlight>
                <a:hlinkClick r:id="rId2"/>
              </a:rPr>
              <a:t>11-19/0xxxr0</a:t>
            </a:r>
            <a:endParaRPr lang="en-US" altLang="en-US" dirty="0">
              <a:highlight>
                <a:srgbClr val="FFFF00"/>
              </a:highlight>
            </a:endParaRPr>
          </a:p>
          <a:p>
            <a:r>
              <a:rPr lang="en-US" altLang="en-US" dirty="0"/>
              <a:t> 	Comments?</a:t>
            </a:r>
          </a:p>
          <a:p>
            <a:r>
              <a:rPr lang="en-US" altLang="en-US" dirty="0"/>
              <a:t> 	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20793</TotalTime>
  <Words>1509</Words>
  <Application>Microsoft Office PowerPoint</Application>
  <PresentationFormat>Widescreen</PresentationFormat>
  <Paragraphs>234</Paragraphs>
  <Slides>16</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11-19-0618-00-AANI-aani-sc-agenda-may-2019</dc:title>
  <dc:creator>Levy, Joseph</dc:creator>
  <cp:lastModifiedBy>Joseph Levy</cp:lastModifiedBy>
  <cp:revision>299</cp:revision>
  <cp:lastPrinted>1601-01-01T00:00:00Z</cp:lastPrinted>
  <dcterms:created xsi:type="dcterms:W3CDTF">2017-06-02T20:57:23Z</dcterms:created>
  <dcterms:modified xsi:type="dcterms:W3CDTF">2019-04-05T20:43:00Z</dcterms:modified>
</cp:coreProperties>
</file>