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4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99" autoAdjust="0"/>
    <p:restoredTop sz="94095" autoAdjust="0"/>
  </p:normalViewPr>
  <p:slideViewPr>
    <p:cSldViewPr>
      <p:cViewPr varScale="1">
        <p:scale>
          <a:sx n="66" d="100"/>
          <a:sy n="66" d="100"/>
        </p:scale>
        <p:origin x="444" y="4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40"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3555298362"/>
              </p:ext>
            </p:extLst>
          </p:nvPr>
        </p:nvGraphicFramePr>
        <p:xfrm>
          <a:off x="1447800" y="2758191"/>
          <a:ext cx="9203568" cy="351536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Proposed CR for CID 2112, 2633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75</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25</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2502251912"/>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PO-Kai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comment resolution for </a:t>
                      </a:r>
                      <a:r>
                        <a:rPr lang="en-US" sz="1400" b="0" i="0" u="none" strike="noStrike" dirty="0" err="1">
                          <a:solidFill>
                            <a:srgbClr val="000000"/>
                          </a:solidFill>
                          <a:effectLst/>
                          <a:latin typeface="Calibri" panose="020F0502020204030204" pitchFamily="34" charset="0"/>
                        </a:rPr>
                        <a:t>subclause</a:t>
                      </a:r>
                      <a:r>
                        <a:rPr lang="en-US" sz="1400" b="0" i="0" u="none" strike="noStrike" dirty="0">
                          <a:solidFill>
                            <a:srgbClr val="000000"/>
                          </a:solidFill>
                          <a:effectLst/>
                          <a:latin typeface="Calibri" panose="020F0502020204030204" pitchFamily="34" charset="0"/>
                        </a:rPr>
                        <a:t>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Gaurav Patwardhan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9</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191</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136</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1" name="TextBox 10"/>
          <p:cNvSpPr txBox="1"/>
          <p:nvPr/>
        </p:nvSpPr>
        <p:spPr>
          <a:xfrm>
            <a:off x="11122051" y="4419600"/>
            <a:ext cx="950901" cy="276999"/>
          </a:xfrm>
          <a:prstGeom prst="rect">
            <a:avLst/>
          </a:prstGeom>
          <a:noFill/>
        </p:spPr>
        <p:txBody>
          <a:bodyPr wrap="none" rtlCol="0">
            <a:spAutoFit/>
          </a:bodyPr>
          <a:lstStyle/>
          <a:p>
            <a:r>
              <a:rPr lang="en-US" dirty="0" smtClean="0"/>
              <a:t>Not finished</a:t>
            </a:r>
            <a:endParaRPr lang="en-US" dirty="0"/>
          </a:p>
        </p:txBody>
      </p:sp>
      <p:sp>
        <p:nvSpPr>
          <p:cNvPr id="10" name="TextBox 9"/>
          <p:cNvSpPr txBox="1"/>
          <p:nvPr/>
        </p:nvSpPr>
        <p:spPr>
          <a:xfrm>
            <a:off x="11122051" y="3114695"/>
            <a:ext cx="950901" cy="276999"/>
          </a:xfrm>
          <a:prstGeom prst="rect">
            <a:avLst/>
          </a:prstGeom>
          <a:noFill/>
        </p:spPr>
        <p:txBody>
          <a:bodyPr wrap="none" rtlCol="0">
            <a:spAutoFit/>
          </a:bodyPr>
          <a:lstStyle/>
          <a:p>
            <a:r>
              <a:rPr lang="en-US" dirty="0" smtClean="0"/>
              <a:t>Not finished</a:t>
            </a:r>
            <a:endParaRPr lang="en-US" dirty="0"/>
          </a:p>
        </p:txBody>
      </p:sp>
      <p:sp>
        <p:nvSpPr>
          <p:cNvPr id="12" name="TextBox 11"/>
          <p:cNvSpPr txBox="1"/>
          <p:nvPr/>
        </p:nvSpPr>
        <p:spPr>
          <a:xfrm>
            <a:off x="11122853" y="5791200"/>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Meeting, </a:t>
            </a:r>
            <a:r>
              <a:rPr lang="en-US" altLang="en-US" dirty="0"/>
              <a:t>A</a:t>
            </a:r>
            <a:r>
              <a:rPr lang="en-US" altLang="en-US" dirty="0" smtClean="0"/>
              <a:t>d-hoc Meeting 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held an </a:t>
            </a:r>
            <a:r>
              <a:rPr lang="en-US" altLang="en-US" dirty="0"/>
              <a:t>ad-hoc meeting at the Bay area on </a:t>
            </a:r>
            <a:r>
              <a:rPr lang="en-US" altLang="en-US" dirty="0" smtClean="0"/>
              <a:t>April 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and teleconference call [doc: IEEE 802.11-19/679r2]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Xiaofei Wang</a:t>
            </a:r>
          </a:p>
          <a:p>
            <a:pPr lvl="1"/>
            <a:r>
              <a:rPr lang="en-US" altLang="en-US" dirty="0" smtClean="0"/>
              <a:t>Result</a:t>
            </a:r>
            <a:r>
              <a:rPr lang="en-US" altLang="en-US" dirty="0"/>
              <a:t>: </a:t>
            </a:r>
            <a:r>
              <a:rPr lang="en-US" altLang="en-US" dirty="0" smtClean="0"/>
              <a:t> Passes unanimously</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ET</a:t>
            </a:r>
            <a:endParaRPr lang="en-US" altLang="en-US" sz="2400" b="1" baseline="30000" dirty="0"/>
          </a:p>
          <a:p>
            <a:pPr marL="685800" lvl="2" indent="-342900">
              <a:defRPr/>
            </a:pPr>
            <a:r>
              <a:rPr lang="en-US" altLang="en-US" sz="2400" b="1" dirty="0" smtClean="0"/>
              <a:t>TBD, </a:t>
            </a:r>
            <a:r>
              <a:rPr lang="en-US" altLang="en-US" sz="2400" b="1" dirty="0"/>
              <a:t>23:00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May 6: </a:t>
            </a:r>
          </a:p>
          <a:p>
            <a:pPr lvl="1">
              <a:defRPr/>
            </a:pPr>
            <a:r>
              <a:rPr lang="en-US" b="0" dirty="0" smtClean="0"/>
              <a:t>Received </a:t>
            </a:r>
            <a:r>
              <a:rPr lang="en-US" dirty="0" smtClean="0"/>
              <a:t>34 s</a:t>
            </a:r>
            <a:r>
              <a:rPr lang="en-US" b="0" dirty="0" smtClean="0"/>
              <a:t>ubmissions (updated on </a:t>
            </a:r>
            <a:r>
              <a:rPr lang="en-US" dirty="0" smtClean="0"/>
              <a:t>May 12</a:t>
            </a:r>
            <a:r>
              <a:rPr lang="en-US" b="0" dirty="0" smtClean="0"/>
              <a:t>)</a:t>
            </a:r>
          </a:p>
          <a:p>
            <a:pPr>
              <a:defRPr/>
            </a:pPr>
            <a:endParaRPr lang="en-US" dirty="0" smtClean="0"/>
          </a:p>
          <a:p>
            <a:pPr>
              <a:defRPr/>
            </a:pPr>
            <a:r>
              <a:rPr lang="en-US" dirty="0" smtClean="0"/>
              <a:t>Grouped submissions by topics</a:t>
            </a:r>
          </a:p>
          <a:p>
            <a:pPr lvl="1">
              <a:defRPr/>
            </a:pPr>
            <a:r>
              <a:rPr lang="en-US" dirty="0" smtClean="0"/>
              <a:t>PHY (~70 CIDs)</a:t>
            </a:r>
          </a:p>
          <a:p>
            <a:pPr lvl="1">
              <a:defRPr/>
            </a:pPr>
            <a:r>
              <a:rPr lang="en-US" dirty="0" smtClean="0"/>
              <a:t>MAC (~210 CIDs)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142523</TotalTime>
  <Words>2382</Words>
  <Application>Microsoft Office PowerPoint</Application>
  <PresentationFormat>Widescreen</PresentationFormat>
  <Paragraphs>673</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5249</cp:revision>
  <cp:lastPrinted>2014-11-04T15:04:57Z</cp:lastPrinted>
  <dcterms:created xsi:type="dcterms:W3CDTF">2007-04-17T18:10:23Z</dcterms:created>
  <dcterms:modified xsi:type="dcterms:W3CDTF">2019-05-15T01:15:28Z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2019-05-15 01:15:27Z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