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48"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60" autoAdjust="0"/>
    <p:restoredTop sz="94095" autoAdjust="0"/>
  </p:normalViewPr>
  <p:slideViewPr>
    <p:cSldViewPr>
      <p:cViewPr varScale="1">
        <p:scale>
          <a:sx n="70" d="100"/>
          <a:sy n="70" d="100"/>
        </p:scale>
        <p:origin x="236"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792"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2019-5-12</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395398724"/>
              </p:ext>
            </p:extLst>
          </p:nvPr>
        </p:nvGraphicFramePr>
        <p:xfrm>
          <a:off x="1447800" y="2758191"/>
          <a:ext cx="9203568" cy="3295650"/>
        </p:xfrm>
        <a:graphic>
          <a:graphicData uri="http://schemas.openxmlformats.org/drawingml/2006/table">
            <a:tbl>
              <a:tblPr/>
              <a:tblGrid>
                <a:gridCol w="1188097"/>
                <a:gridCol w="4953194"/>
                <a:gridCol w="2259057"/>
                <a:gridCol w="803220"/>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Ricahrd 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Proposed CR for CID 2112, 2633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70</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1721201983"/>
              </p:ext>
            </p:extLst>
          </p:nvPr>
        </p:nvGraphicFramePr>
        <p:xfrm>
          <a:off x="944458" y="1983671"/>
          <a:ext cx="10134600" cy="4394200"/>
        </p:xfrm>
        <a:graphic>
          <a:graphicData uri="http://schemas.openxmlformats.org/drawingml/2006/table">
            <a:tbl>
              <a:tblPr/>
              <a:tblGrid>
                <a:gridCol w="1308285"/>
                <a:gridCol w="5454257"/>
                <a:gridCol w="2487584"/>
                <a:gridCol w="884474"/>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PO-Kai 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Yunsong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Gaurav Patwardhan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181</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a:t>
            </a:r>
            <a:r>
              <a:rPr lang="en-US" altLang="en-US" sz="1500" dirty="0" smtClean="0"/>
              <a:t>)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lvl="1">
              <a:spcBef>
                <a:spcPts val="100"/>
              </a:spcBef>
            </a:pPr>
            <a:endParaRPr lang="en-US" altLang="en-US" sz="1500" dirty="0"/>
          </a:p>
        </p:txBody>
      </p:sp>
      <p:sp>
        <p:nvSpPr>
          <p:cNvPr id="21508" name="Content Placeholder 7"/>
          <p:cNvSpPr>
            <a:spLocks noGrp="1"/>
          </p:cNvSpPr>
          <p:nvPr>
            <p:ph sz="half" idx="2"/>
          </p:nvPr>
        </p:nvSpPr>
        <p:spPr>
          <a:xfrm>
            <a:off x="6022848" y="1599684"/>
            <a:ext cx="5178552" cy="4875730"/>
          </a:xfrm>
        </p:spPr>
        <p:txBody>
          <a:bodyPr/>
          <a:lstStyle/>
          <a:p>
            <a:pPr>
              <a:spcBef>
                <a:spcPts val="100"/>
              </a:spcBef>
            </a:pPr>
            <a:r>
              <a:rPr lang="en-US" altLang="en-US" sz="1500" dirty="0"/>
              <a:t>Tuesday: </a:t>
            </a:r>
            <a:r>
              <a:rPr lang="en-US" altLang="en-US" sz="1500" dirty="0" smtClean="0"/>
              <a:t>AM1</a:t>
            </a:r>
            <a:r>
              <a:rPr lang="en-US" altLang="en-US" sz="1500" dirty="0"/>
              <a:t>, PM2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100"/>
              </a:spcBef>
            </a:pPr>
            <a:r>
              <a:rPr lang="en-US" altLang="en-US" sz="1500" dirty="0"/>
              <a:t>Wednesday 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PM1 (4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b="1" dirty="0"/>
              <a:t>Motions: Comment </a:t>
            </a:r>
            <a:r>
              <a:rPr lang="en-US" altLang="en-US" sz="1500" b="1" dirty="0" smtClean="0"/>
              <a:t>resolutions</a:t>
            </a:r>
          </a:p>
          <a:p>
            <a:pPr lvl="1">
              <a:spcBef>
                <a:spcPts val="0"/>
              </a:spcBef>
            </a:pPr>
            <a:r>
              <a:rPr lang="en-US" altLang="en-US" sz="1500" b="1" dirty="0" smtClean="0"/>
              <a:t>Motion: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a:t>Presentations, Adjourn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a:t>
            </a:r>
            <a:r>
              <a:rPr lang="en-US" altLang="en-US" dirty="0" smtClean="0"/>
              <a:t>Meeting, </a:t>
            </a:r>
            <a:r>
              <a:rPr lang="en-US" altLang="en-US" dirty="0"/>
              <a:t>A</a:t>
            </a:r>
            <a:r>
              <a:rPr lang="en-US" altLang="en-US" dirty="0" smtClean="0"/>
              <a:t>d-hoc Meeting </a:t>
            </a:r>
            <a:r>
              <a:rPr lang="en-US" altLang="en-US" dirty="0" smtClean="0"/>
              <a:t>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a:t>
            </a:r>
            <a:r>
              <a:rPr lang="en-US" altLang="en-US" dirty="0" smtClean="0"/>
              <a:t>held an </a:t>
            </a:r>
            <a:r>
              <a:rPr lang="en-US" altLang="en-US" dirty="0"/>
              <a:t>ad-hoc meeting at the Bay area on </a:t>
            </a:r>
            <a:r>
              <a:rPr lang="en-US" altLang="en-US" dirty="0" smtClean="0"/>
              <a:t>April </a:t>
            </a:r>
            <a:r>
              <a:rPr lang="en-US" altLang="en-US" dirty="0" smtClean="0"/>
              <a:t>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t>
            </a:r>
            <a:r>
              <a:rPr lang="en-US" altLang="en-US" dirty="0" smtClean="0"/>
              <a:t>and teleconference call [doc: IEEE </a:t>
            </a:r>
            <a:r>
              <a:rPr lang="en-US" altLang="en-US" dirty="0" smtClean="0"/>
              <a:t>802.11-19/679r1]</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r>
              <a:rPr lang="en-US" altLang="en-US" dirty="0"/>
              <a:t>: </a:t>
            </a:r>
            <a:r>
              <a:rPr lang="en-US" altLang="en-US" dirty="0" smtClean="0"/>
              <a:t>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[TBD] </a:t>
            </a:r>
            <a:r>
              <a:rPr lang="en-US" dirty="0"/>
              <a:t>for the CIDs listed below:</a:t>
            </a:r>
            <a:endParaRPr lang="en-US" b="0" dirty="0"/>
          </a:p>
          <a:p>
            <a:pPr marL="0" indent="0">
              <a:buNone/>
            </a:pPr>
            <a:r>
              <a:rPr lang="en-US" dirty="0"/>
              <a:t>- CIDs</a:t>
            </a:r>
            <a:r>
              <a:rPr lang="en-US" dirty="0" smtClean="0"/>
              <a:t>:</a:t>
            </a:r>
            <a:endParaRPr lang="en-US" b="0" dirty="0"/>
          </a:p>
          <a:p>
            <a:pPr marL="0" indent="0">
              <a:buNone/>
            </a:pPr>
            <a:r>
              <a:rPr lang="en-US" b="0" dirty="0"/>
              <a:t> </a:t>
            </a:r>
          </a:p>
          <a:p>
            <a:pPr marL="0" indent="0">
              <a:buNone/>
            </a:pPr>
            <a:r>
              <a:rPr lang="en-US" dirty="0"/>
              <a:t>Move</a:t>
            </a:r>
            <a:r>
              <a:rPr lang="en-US" dirty="0" smtClean="0"/>
              <a:t>:</a:t>
            </a:r>
            <a:endParaRPr lang="en-US" b="0" dirty="0"/>
          </a:p>
          <a:p>
            <a:pPr marL="0" indent="0">
              <a:buNone/>
            </a:pPr>
            <a:r>
              <a:rPr lang="en-US" dirty="0"/>
              <a:t>Second: </a:t>
            </a:r>
            <a:endParaRPr lang="en-US" b="0" dirty="0"/>
          </a:p>
          <a:p>
            <a:pPr marL="0" indent="0">
              <a:buNone/>
            </a:pPr>
            <a:r>
              <a:rPr lang="en-US" dirty="0"/>
              <a:t>Result</a:t>
            </a:r>
            <a:r>
              <a:rPr lang="en-US" dirty="0" smtClean="0"/>
              <a: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a:t>[Moved by &lt;name&gt; on behalf of &lt;group&gt;</a:t>
            </a:r>
          </a:p>
          <a:p>
            <a:pPr marL="0" indent="0">
              <a:buNone/>
            </a:pPr>
            <a:r>
              <a:rPr lang="en-US" sz="2000" dirty="0" err="1"/>
              <a:t>TGax</a:t>
            </a:r>
            <a:r>
              <a:rPr lang="en-US" sz="2000" dirty="0"/>
              <a:t> vote:] </a:t>
            </a:r>
          </a:p>
          <a:p>
            <a:pPr marL="0" indent="0">
              <a:buNone/>
            </a:pP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753961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(Mondays, 1.5 hour each):</a:t>
            </a:r>
          </a:p>
          <a:p>
            <a:pPr marL="685800" lvl="2" indent="-342900">
              <a:defRPr/>
            </a:pPr>
            <a:r>
              <a:rPr lang="en-US" altLang="en-US" sz="2400" b="1" dirty="0" smtClean="0"/>
              <a:t>TBD, </a:t>
            </a:r>
            <a:r>
              <a:rPr lang="en-US" altLang="en-US" sz="2400" b="1" dirty="0"/>
              <a:t>10:00 ET</a:t>
            </a:r>
            <a:endParaRPr lang="en-US" altLang="en-US" sz="2400" b="1" baseline="30000" dirty="0"/>
          </a:p>
          <a:p>
            <a:pPr marL="685800" lvl="2" indent="-342900">
              <a:defRPr/>
            </a:pPr>
            <a:r>
              <a:rPr lang="en-US" altLang="en-US" sz="2400" b="1" dirty="0" smtClean="0"/>
              <a:t>TBD, </a:t>
            </a:r>
            <a:r>
              <a:rPr lang="en-US" altLang="en-US" sz="2400" b="1" dirty="0"/>
              <a:t>17:00 ET</a:t>
            </a:r>
            <a:endParaRPr lang="en-US" altLang="en-US" sz="2400" b="1" baseline="30000" dirty="0"/>
          </a:p>
          <a:p>
            <a:pPr marL="685800" lvl="2" indent="-342900">
              <a:defRPr/>
            </a:pPr>
            <a:r>
              <a:rPr lang="en-US" altLang="en-US" sz="2400" b="1" dirty="0" smtClean="0"/>
              <a:t>TBD, </a:t>
            </a:r>
            <a:r>
              <a:rPr lang="en-US" altLang="en-US" sz="2400" b="1" dirty="0"/>
              <a:t>23:00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a:t>
            </a:r>
            <a:r>
              <a:rPr lang="en-US" dirty="0" smtClean="0"/>
              <a:t>May 6: </a:t>
            </a:r>
            <a:endParaRPr lang="en-US" dirty="0" smtClean="0"/>
          </a:p>
          <a:p>
            <a:pPr lvl="1">
              <a:defRPr/>
            </a:pPr>
            <a:r>
              <a:rPr lang="en-US" b="0" dirty="0" smtClean="0"/>
              <a:t>Received </a:t>
            </a:r>
            <a:r>
              <a:rPr lang="en-US" dirty="0" smtClean="0"/>
              <a:t>31</a:t>
            </a:r>
            <a:r>
              <a:rPr lang="en-US" dirty="0" smtClean="0"/>
              <a:t> </a:t>
            </a:r>
            <a:r>
              <a:rPr lang="en-US" dirty="0" smtClean="0"/>
              <a:t>s</a:t>
            </a:r>
            <a:r>
              <a:rPr lang="en-US" b="0" dirty="0" smtClean="0"/>
              <a:t>ubmissions (updated on </a:t>
            </a:r>
            <a:r>
              <a:rPr lang="en-US" dirty="0" smtClean="0"/>
              <a:t>May 12</a:t>
            </a:r>
            <a:r>
              <a:rPr lang="en-US" b="0" dirty="0" smtClean="0"/>
              <a:t>)</a:t>
            </a:r>
            <a:endParaRPr lang="en-US" b="0" dirty="0" smtClean="0"/>
          </a:p>
          <a:p>
            <a:pPr>
              <a:defRPr/>
            </a:pPr>
            <a:endParaRPr lang="en-US" dirty="0" smtClean="0"/>
          </a:p>
          <a:p>
            <a:pPr>
              <a:defRPr/>
            </a:pPr>
            <a:r>
              <a:rPr lang="en-US" dirty="0" smtClean="0"/>
              <a:t>Grouped submissions by topics</a:t>
            </a:r>
          </a:p>
          <a:p>
            <a:pPr lvl="1">
              <a:defRPr/>
            </a:pPr>
            <a:r>
              <a:rPr lang="en-US" dirty="0" smtClean="0"/>
              <a:t>PHY (~70 CIDs)</a:t>
            </a:r>
            <a:endParaRPr lang="en-US" dirty="0" smtClean="0"/>
          </a:p>
          <a:p>
            <a:pPr lvl="1">
              <a:defRPr/>
            </a:pPr>
            <a:r>
              <a:rPr lang="en-US" dirty="0" smtClean="0"/>
              <a:t>MAC (~210 CIDs)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140085</TotalTime>
  <Words>2338</Words>
  <Application>Microsoft Office PowerPoint</Application>
  <PresentationFormat>Widescreen</PresentationFormat>
  <Paragraphs>640</Paragraphs>
  <Slides>31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 WG Recirculation Ballot</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5192</cp:revision>
  <cp:lastPrinted>2014-11-04T15:04:57Z</cp:lastPrinted>
  <dcterms:created xsi:type="dcterms:W3CDTF">2007-04-17T18:10:23Z</dcterms:created>
  <dcterms:modified xsi:type="dcterms:W3CDTF">2019-05-13T00:41:51Z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2019-05-13 00:41:50Z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