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99" r:id="rId12"/>
    <p:sldId id="826"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47" r:id="rId26"/>
    <p:sldId id="848" r:id="rId27"/>
    <p:sldId id="800" r:id="rId28"/>
    <p:sldId id="694" r:id="rId29"/>
    <p:sldId id="695" r:id="rId30"/>
    <p:sldId id="740" r:id="rId31"/>
    <p:sldId id="741" r:id="rId32"/>
    <p:sldId id="825"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43" autoAdjust="0"/>
    <p:restoredTop sz="94095" autoAdjust="0"/>
  </p:normalViewPr>
  <p:slideViewPr>
    <p:cSldViewPr>
      <p:cViewPr varScale="1">
        <p:scale>
          <a:sx n="75" d="100"/>
          <a:sy n="75" d="100"/>
        </p:scale>
        <p:origin x="72" y="11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770"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2019-4-5</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endParaRPr lang="en-US" dirty="0">
              <a:solidFill>
                <a:schemeClr val="accent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General </a:t>
            </a:r>
            <a:br>
              <a:rPr lang="en-US" altLang="en-US" dirty="0" smtClean="0"/>
            </a:br>
            <a:r>
              <a:rPr lang="en-US" altLang="en-US" dirty="0" smtClean="0"/>
              <a:t>– Clause 6, Architecture, Others</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a:t>doc: IEEE </a:t>
            </a:r>
            <a:r>
              <a:rPr lang="en-US" altLang="en-US" sz="1500" dirty="0" smtClean="0"/>
              <a:t>802.11-19/557r0</a:t>
            </a:r>
            <a:r>
              <a:rPr lang="en-US" altLang="en-US" sz="1500" dirty="0"/>
              <a:t>) and teleconference minutes (doc: IEEE </a:t>
            </a:r>
            <a:r>
              <a:rPr lang="en-US" altLang="en-US" sz="1500" dirty="0" smtClean="0"/>
              <a:t>802.11-19/???r0</a:t>
            </a:r>
            <a:r>
              <a:rPr lang="en-US" altLang="en-US" sz="1500" dirty="0"/>
              <a:t>) approval</a:t>
            </a:r>
          </a:p>
          <a:p>
            <a:pPr lvl="1">
              <a:spcBef>
                <a:spcPts val="100"/>
              </a:spcBef>
            </a:pPr>
            <a:r>
              <a:rPr lang="en-US" altLang="en-US" sz="1500" dirty="0"/>
              <a:t>Summary from </a:t>
            </a:r>
            <a:r>
              <a:rPr lang="en-US" altLang="en-US" sz="1500" dirty="0" smtClean="0"/>
              <a:t>March 2019 </a:t>
            </a:r>
            <a:r>
              <a:rPr lang="en-US" altLang="en-US" sz="1500" dirty="0"/>
              <a:t>Meeting</a:t>
            </a:r>
            <a:endParaRPr lang="en-US" altLang="en-US" sz="1500" dirty="0"/>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a:t>resolutions</a:t>
            </a:r>
          </a:p>
          <a:p>
            <a:pPr lvl="1">
              <a:spcBef>
                <a:spcPts val="0"/>
              </a:spcBef>
            </a:pPr>
            <a:r>
              <a:rPr lang="en-US" altLang="en-US" sz="1500" dirty="0"/>
              <a:t>Recess</a:t>
            </a:r>
            <a:endParaRPr lang="en-US" altLang="en-US" sz="1500" dirty="0"/>
          </a:p>
          <a:p>
            <a:pPr lvl="1">
              <a:spcBef>
                <a:spcPts val="100"/>
              </a:spcBef>
            </a:pPr>
            <a:endParaRPr lang="en-US" altLang="en-US" sz="1500" dirty="0"/>
          </a:p>
        </p:txBody>
      </p:sp>
      <p:sp>
        <p:nvSpPr>
          <p:cNvPr id="21508" name="Content Placeholder 7"/>
          <p:cNvSpPr>
            <a:spLocks noGrp="1"/>
          </p:cNvSpPr>
          <p:nvPr>
            <p:ph sz="half" idx="2"/>
          </p:nvPr>
        </p:nvSpPr>
        <p:spPr>
          <a:xfrm>
            <a:off x="6022848" y="1599684"/>
            <a:ext cx="5178552" cy="4875730"/>
          </a:xfrm>
        </p:spPr>
        <p:txBody>
          <a:bodyPr/>
          <a:lstStyle/>
          <a:p>
            <a:pPr>
              <a:spcBef>
                <a:spcPts val="100"/>
              </a:spcBef>
            </a:pPr>
            <a:r>
              <a:rPr lang="en-US" altLang="en-US" sz="1500" dirty="0"/>
              <a:t>Tuesday: </a:t>
            </a:r>
            <a:r>
              <a:rPr lang="en-US" altLang="en-US" sz="1500" dirty="0" smtClean="0"/>
              <a:t>AM1</a:t>
            </a:r>
            <a:r>
              <a:rPr lang="en-US" altLang="en-US" sz="1500" dirty="0"/>
              <a:t>, PM2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100"/>
              </a:spcBef>
            </a:pPr>
            <a:r>
              <a:rPr lang="en-US" altLang="en-US" sz="1500" dirty="0"/>
              <a:t>Wednesday AM1, PM1 (4 </a:t>
            </a:r>
            <a:r>
              <a:rPr lang="en-US" altLang="en-US" sz="1500" dirty="0"/>
              <a:t>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a:t>resolutions</a:t>
            </a:r>
          </a:p>
          <a:p>
            <a:pPr lvl="1">
              <a:spcBef>
                <a:spcPts val="0"/>
              </a:spcBef>
            </a:pPr>
            <a:r>
              <a:rPr lang="en-US" altLang="en-US" sz="1500" dirty="0"/>
              <a:t>Recess</a:t>
            </a:r>
            <a:endParaRPr lang="en-US" altLang="en-US" sz="1500" dirty="0"/>
          </a:p>
          <a:p>
            <a:pPr>
              <a:spcBef>
                <a:spcPts val="0"/>
              </a:spcBef>
            </a:pPr>
            <a:r>
              <a:rPr lang="en-US" altLang="en-US" sz="1500" dirty="0"/>
              <a:t>Thursday: </a:t>
            </a:r>
            <a:r>
              <a:rPr lang="en-US" altLang="en-US" sz="1500" dirty="0" smtClean="0"/>
              <a:t>AM2, PM1 (4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b="1" dirty="0"/>
              <a:t>Motions: Comment </a:t>
            </a:r>
            <a:r>
              <a:rPr lang="en-US" altLang="en-US" sz="1500" b="1" dirty="0" smtClean="0"/>
              <a:t>resolutions</a:t>
            </a:r>
          </a:p>
          <a:p>
            <a:pPr lvl="1">
              <a:spcBef>
                <a:spcPts val="0"/>
              </a:spcBef>
            </a:pPr>
            <a:r>
              <a:rPr lang="en-US" altLang="en-US" sz="1500" b="1" dirty="0" smtClean="0"/>
              <a:t>Motion: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a:t>
            </a:r>
            <a:r>
              <a:rPr lang="en-US" altLang="en-US" sz="1500" dirty="0"/>
              <a:t>F2F meeting</a:t>
            </a:r>
          </a:p>
          <a:p>
            <a:pPr lvl="1">
              <a:spcBef>
                <a:spcPts val="0"/>
              </a:spcBef>
            </a:pPr>
            <a:r>
              <a:rPr lang="en-US" altLang="en-US" sz="1500" dirty="0"/>
              <a:t>Teleconference call schedule</a:t>
            </a:r>
          </a:p>
          <a:p>
            <a:pPr lvl="1">
              <a:spcBef>
                <a:spcPts val="0"/>
              </a:spcBef>
            </a:pPr>
            <a:r>
              <a:rPr lang="en-US" altLang="en-US" sz="1500" dirty="0"/>
              <a:t>Presentations, Adjourn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t>
            </a:r>
            <a:r>
              <a:rPr lang="en-US" altLang="en-US" sz="2000" dirty="0">
                <a:latin typeface="Calibri" pitchFamily="34" charset="0"/>
                <a:cs typeface="Calibri" pitchFamily="34" charset="0"/>
              </a:rPr>
              <a:t>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t>
            </a:r>
            <a:r>
              <a:rPr lang="en-US" altLang="en-US" sz="1400" dirty="0">
                <a:latin typeface="Calibri" panose="020F0502020204030204" pitchFamily="34" charset="0"/>
                <a:cs typeface="Calibri" panose="020F0502020204030204" pitchFamily="34" charset="0"/>
              </a:rPr>
              <a:t>and </a:t>
            </a:r>
            <a:r>
              <a:rPr lang="en-US" altLang="en-US" sz="1400" dirty="0">
                <a:latin typeface="Calibri" panose="020F0502020204030204" pitchFamily="34" charset="0"/>
                <a:cs typeface="Calibri" panose="020F0502020204030204" pitchFamily="34" charset="0"/>
              </a:rPr>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endParaRPr lang="en-US" altLang="en-US" smtClean="0"/>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March </a:t>
            </a:r>
            <a:r>
              <a:rPr lang="en-US" altLang="en-US" dirty="0" smtClean="0"/>
              <a:t>2019 Meeting and Teleconference Calls</a:t>
            </a:r>
          </a:p>
        </p:txBody>
      </p:sp>
      <p:sp>
        <p:nvSpPr>
          <p:cNvPr id="31747" name="Content Placeholder 2"/>
          <p:cNvSpPr>
            <a:spLocks noGrp="1"/>
          </p:cNvSpPr>
          <p:nvPr>
            <p:ph idx="1"/>
          </p:nvPr>
        </p:nvSpPr>
        <p:spPr>
          <a:xfrm>
            <a:off x="1066800" y="1981201"/>
            <a:ext cx="10134600" cy="4494213"/>
          </a:xfrm>
        </p:spPr>
        <p:txBody>
          <a:bodyPr/>
          <a:lstStyle/>
          <a:p>
            <a:r>
              <a:rPr lang="en-US" altLang="en-US" dirty="0" err="1"/>
              <a:t>TGba</a:t>
            </a:r>
            <a:r>
              <a:rPr lang="en-US" altLang="en-US" dirty="0"/>
              <a:t> worked on the comment resolution on D2.0</a:t>
            </a:r>
          </a:p>
          <a:p>
            <a:pPr lvl="1"/>
            <a:r>
              <a:rPr lang="en-US" altLang="en-US" dirty="0"/>
              <a:t>40% completed (327 comments resolved out of 827)</a:t>
            </a:r>
          </a:p>
          <a:p>
            <a:r>
              <a:rPr lang="en-US" altLang="en-US" dirty="0" err="1"/>
              <a:t>TGba</a:t>
            </a:r>
            <a:r>
              <a:rPr lang="en-US" altLang="en-US" dirty="0"/>
              <a:t> </a:t>
            </a:r>
            <a:r>
              <a:rPr lang="en-US" altLang="en-US" dirty="0" smtClean="0"/>
              <a:t>held an </a:t>
            </a:r>
            <a:r>
              <a:rPr lang="en-US" altLang="en-US" dirty="0"/>
              <a:t>ad-hoc meeting at the Bay area on </a:t>
            </a:r>
            <a:r>
              <a:rPr lang="en-US" altLang="en-US" dirty="0" smtClean="0"/>
              <a:t>April 17-18</a:t>
            </a:r>
            <a:endParaRPr lang="en-US" altLang="en-US" dirty="0"/>
          </a:p>
          <a:p>
            <a:r>
              <a:rPr lang="en-US" altLang="en-US" dirty="0"/>
              <a:t>Reviewed TG timeline</a:t>
            </a:r>
          </a:p>
          <a:p>
            <a:r>
              <a:rPr lang="en-US" altLang="en-US" dirty="0"/>
              <a:t>Agenda: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March 2019 </a:t>
            </a:r>
            <a:r>
              <a:rPr lang="en-US" altLang="en-US" dirty="0" smtClean="0"/>
              <a:t>meeting [doc: IEEE </a:t>
            </a:r>
            <a:r>
              <a:rPr lang="en-US" altLang="en-US" dirty="0" smtClean="0"/>
              <a:t>802.11-19/557r0</a:t>
            </a:r>
            <a:r>
              <a:rPr lang="en-US" altLang="en-US" dirty="0" smtClean="0"/>
              <a:t>] and teleconference call [doc: IEEE </a:t>
            </a:r>
            <a:r>
              <a:rPr lang="en-US" altLang="en-US" dirty="0" smtClean="0"/>
              <a:t>802.11-19/???r0</a:t>
            </a:r>
            <a:r>
              <a:rPr lang="en-US" altLang="en-US" dirty="0" smtClean="0"/>
              <a:t>]</a:t>
            </a:r>
          </a:p>
          <a:p>
            <a:endParaRPr lang="en-US" altLang="en-US" dirty="0" smtClean="0"/>
          </a:p>
          <a:p>
            <a:pPr lvl="1"/>
            <a:r>
              <a:rPr lang="en-US" altLang="en-US" dirty="0" smtClean="0"/>
              <a:t>Move</a:t>
            </a:r>
            <a:r>
              <a:rPr lang="en-US" altLang="en-US" dirty="0" smtClean="0"/>
              <a:t>:</a:t>
            </a:r>
            <a:endParaRPr lang="en-US" altLang="en-US" dirty="0" smtClean="0"/>
          </a:p>
          <a:p>
            <a:pPr lvl="1"/>
            <a:r>
              <a:rPr lang="en-US" altLang="en-US" dirty="0" smtClean="0"/>
              <a:t>Second</a:t>
            </a:r>
            <a:r>
              <a:rPr lang="en-US" altLang="en-US" dirty="0" smtClean="0"/>
              <a:t>:</a:t>
            </a:r>
            <a:endParaRPr lang="en-US" altLang="en-US" dirty="0" smtClean="0"/>
          </a:p>
          <a:p>
            <a:pPr lvl="1"/>
            <a:r>
              <a:rPr lang="en-US" altLang="en-US" dirty="0" smtClean="0"/>
              <a:t>Result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2017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[TBD] </a:t>
            </a:r>
            <a:r>
              <a:rPr lang="en-US" dirty="0"/>
              <a:t>for the CIDs listed below:</a:t>
            </a:r>
            <a:endParaRPr lang="en-US" b="0" dirty="0"/>
          </a:p>
          <a:p>
            <a:pPr marL="0" indent="0">
              <a:buNone/>
            </a:pPr>
            <a:r>
              <a:rPr lang="en-US" dirty="0"/>
              <a:t>- CIDs</a:t>
            </a:r>
            <a:r>
              <a:rPr lang="en-US" dirty="0" smtClean="0"/>
              <a:t>:</a:t>
            </a:r>
            <a:endParaRPr lang="en-US" b="0" dirty="0"/>
          </a:p>
          <a:p>
            <a:pPr marL="0" indent="0">
              <a:buNone/>
            </a:pPr>
            <a:r>
              <a:rPr lang="en-US" b="0" dirty="0"/>
              <a:t> </a:t>
            </a:r>
          </a:p>
          <a:p>
            <a:pPr marL="0" indent="0">
              <a:buNone/>
            </a:pPr>
            <a:r>
              <a:rPr lang="en-US" dirty="0"/>
              <a:t>Move</a:t>
            </a:r>
            <a:r>
              <a:rPr lang="en-US" dirty="0" smtClean="0"/>
              <a:t>:</a:t>
            </a:r>
            <a:endParaRPr lang="en-US" b="0" dirty="0"/>
          </a:p>
          <a:p>
            <a:pPr marL="0" indent="0">
              <a:buNone/>
            </a:pPr>
            <a:r>
              <a:rPr lang="en-US" dirty="0"/>
              <a:t>Second: </a:t>
            </a:r>
            <a:endParaRPr lang="en-US" b="0" dirty="0"/>
          </a:p>
          <a:p>
            <a:pPr marL="0" indent="0">
              <a:buNone/>
            </a:pPr>
            <a:r>
              <a:rPr lang="en-US" dirty="0"/>
              <a:t>Result</a:t>
            </a:r>
            <a:r>
              <a:rPr lang="en-US" dirty="0" smtClean="0"/>
              <a: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25</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a:t>[Moved by &lt;name&gt; on behalf of &lt;group&gt;</a:t>
            </a:r>
          </a:p>
          <a:p>
            <a:pPr marL="0" indent="0">
              <a:buNone/>
            </a:pPr>
            <a:r>
              <a:rPr lang="en-US" sz="2000" dirty="0" err="1"/>
              <a:t>TGax</a:t>
            </a:r>
            <a:r>
              <a:rPr lang="en-US" sz="2000" dirty="0"/>
              <a:t> vote:] </a:t>
            </a:r>
          </a:p>
          <a:p>
            <a:pPr marL="0" indent="0">
              <a:buNone/>
            </a:pP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753961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a:t>
            </a:r>
            <a:r>
              <a:rPr lang="en-US" altLang="en-US" sz="1800" dirty="0"/>
              <a:t>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27</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(Mondays, 1.5 hour each):</a:t>
            </a:r>
          </a:p>
          <a:p>
            <a:pPr marL="685800" lvl="2" indent="-342900">
              <a:defRPr/>
            </a:pPr>
            <a:r>
              <a:rPr lang="en-US" altLang="en-US" sz="2400" b="1" dirty="0" smtClean="0"/>
              <a:t>TBD, </a:t>
            </a:r>
            <a:r>
              <a:rPr lang="en-US" altLang="en-US" sz="2400" b="1" dirty="0"/>
              <a:t>10:00 ET</a:t>
            </a:r>
            <a:endParaRPr lang="en-US" altLang="en-US" sz="2400" b="1" baseline="30000" dirty="0"/>
          </a:p>
          <a:p>
            <a:pPr marL="685800" lvl="2" indent="-342900">
              <a:defRPr/>
            </a:pPr>
            <a:r>
              <a:rPr lang="en-US" altLang="en-US" sz="2400" b="1" dirty="0" smtClean="0"/>
              <a:t>TBD, </a:t>
            </a:r>
            <a:r>
              <a:rPr lang="en-US" altLang="en-US" sz="2400" b="1" dirty="0"/>
              <a:t>17:00 </a:t>
            </a:r>
            <a:r>
              <a:rPr lang="en-US" altLang="en-US" sz="2400" b="1" dirty="0"/>
              <a:t>ET</a:t>
            </a:r>
            <a:endParaRPr lang="en-US" altLang="en-US" sz="2400" b="1" baseline="30000" dirty="0"/>
          </a:p>
          <a:p>
            <a:pPr marL="685800" lvl="2" indent="-342900">
              <a:defRPr/>
            </a:pPr>
            <a:r>
              <a:rPr lang="en-US" altLang="en-US" sz="2400" b="1" dirty="0" smtClean="0"/>
              <a:t>TBD, </a:t>
            </a:r>
            <a:r>
              <a:rPr lang="en-US" altLang="en-US" sz="2400" b="1" dirty="0"/>
              <a:t>23:00 </a:t>
            </a:r>
            <a:r>
              <a:rPr lang="en-US" altLang="en-US" sz="2400" b="1" dirty="0"/>
              <a:t>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May </a:t>
            </a:r>
            <a:r>
              <a:rPr lang="en-US" altLang="en-US" dirty="0" smtClean="0"/>
              <a:t>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30</a:t>
            </a:fld>
            <a:endParaRPr lang="en-US" altLang="en-US" sz="1200" b="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31</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32</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a:t>
            </a:r>
            <a:r>
              <a:rPr lang="en-US" altLang="en-US" dirty="0" smtClean="0"/>
              <a:t>(LB237) and instruct the editor to generate P802.11ba D3.0</a:t>
            </a:r>
            <a:endParaRPr lang="en-US" altLang="en-US" dirty="0" smtClean="0"/>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TBD: </a:t>
            </a:r>
          </a:p>
          <a:p>
            <a:pPr lvl="1">
              <a:defRPr/>
            </a:pPr>
            <a:r>
              <a:rPr lang="en-US" b="0" dirty="0" smtClean="0"/>
              <a:t>Received </a:t>
            </a:r>
            <a:r>
              <a:rPr lang="en-US" dirty="0" smtClean="0"/>
              <a:t>?? </a:t>
            </a:r>
            <a:r>
              <a:rPr lang="en-US" dirty="0" smtClean="0"/>
              <a:t>s</a:t>
            </a:r>
            <a:r>
              <a:rPr lang="en-US" b="0" dirty="0" smtClean="0"/>
              <a:t>ubmissions (updated on </a:t>
            </a:r>
            <a:r>
              <a:rPr lang="en-US" dirty="0" smtClean="0"/>
              <a:t>TBD</a:t>
            </a:r>
            <a:r>
              <a:rPr lang="en-US" b="0" dirty="0" smtClean="0"/>
              <a:t>)</a:t>
            </a:r>
            <a:endParaRPr lang="en-US" b="0" dirty="0" smtClean="0"/>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a:t>
            </a:r>
          </a:p>
          <a:p>
            <a:pPr lvl="1">
              <a:defRPr/>
            </a:pPr>
            <a:r>
              <a:rPr lang="en-US" dirty="0" smtClean="0"/>
              <a:t>General</a:t>
            </a:r>
          </a:p>
          <a:p>
            <a:pPr lvl="2">
              <a:defRPr/>
            </a:pPr>
            <a:r>
              <a:rPr lang="en-US" dirty="0" smtClean="0"/>
              <a:t>Clause 1, 3, and 4 (architecture and definitions)</a:t>
            </a:r>
          </a:p>
          <a:p>
            <a:pPr lvl="2">
              <a:defRPr/>
            </a:pPr>
            <a:r>
              <a:rPr lang="en-US" dirty="0" smtClean="0"/>
              <a:t>Clause 6 MLME</a:t>
            </a:r>
          </a:p>
          <a:p>
            <a:pPr lvl="2">
              <a:defRPr/>
            </a:pPr>
            <a:r>
              <a:rPr lang="en-US" dirty="0" smtClean="0"/>
              <a:t>Others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127132</TotalTime>
  <Words>1943</Words>
  <Application>Microsoft Office PowerPoint</Application>
  <PresentationFormat>Widescreen</PresentationFormat>
  <Paragraphs>468</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General  – Clause 6, Architecture,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and Teleconference Calls</vt:lpstr>
      <vt:lpstr>Motion - Minutes</vt:lpstr>
      <vt:lpstr>Motion #2017</vt:lpstr>
      <vt:lpstr>Motion - WG Recirculation Ballot</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5169</cp:revision>
  <cp:lastPrinted>2014-11-04T15:04:57Z</cp:lastPrinted>
  <dcterms:created xsi:type="dcterms:W3CDTF">2007-04-17T18:10:23Z</dcterms:created>
  <dcterms:modified xsi:type="dcterms:W3CDTF">2019-04-05T18:23:01Z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2019-04-05 18:23:01Z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