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0" r:id="rId21"/>
    <p:sldId id="291" r:id="rId22"/>
    <p:sldId id="278" r:id="rId23"/>
    <p:sldId id="283" r:id="rId24"/>
    <p:sldId id="281" r:id="rId25"/>
    <p:sldId id="284" r:id="rId26"/>
    <p:sldId id="285" r:id="rId27"/>
    <p:sldId id="287" r:id="rId28"/>
    <p:sldId id="286"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802.11-19/0615r0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smtClean="0"/>
              <a:t>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2019-04-05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a:t>
            </a:r>
            <a:r>
              <a:rPr lang="en-US" dirty="0" smtClean="0"/>
              <a:t>March </a:t>
            </a:r>
            <a:r>
              <a:rPr lang="en-US" dirty="0" smtClean="0"/>
              <a:t>2019.</a:t>
            </a:r>
          </a:p>
          <a:p>
            <a:pPr>
              <a:buFont typeface="Arial" panose="020B0604020202020204" pitchFamily="34" charset="0"/>
              <a:buChar char="•"/>
            </a:pPr>
            <a:r>
              <a:rPr lang="en-US" dirty="0" smtClean="0"/>
              <a:t>Continue</a:t>
            </a:r>
            <a:r>
              <a:rPr lang="en-US" dirty="0" smtClean="0"/>
              <a:t> </a:t>
            </a:r>
            <a:r>
              <a:rPr lang="en-US" dirty="0" smtClean="0"/>
              <a:t>the resolution of comments received on draft D4.0</a:t>
            </a:r>
          </a:p>
          <a:p>
            <a:pPr lvl="1">
              <a:buFont typeface="Arial" panose="020B0604020202020204" pitchFamily="34" charset="0"/>
              <a:buChar char="•"/>
            </a:pPr>
            <a:r>
              <a:rPr lang="en-US" dirty="0" smtClean="0"/>
              <a:t>Comment Resolution Submissions.</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smtClean="0"/>
              <a:t>Monday </a:t>
            </a:r>
            <a:r>
              <a:rPr lang="en-US" altLang="en-US" sz="1400" dirty="0" smtClean="0"/>
              <a:t>May 13, 10:30 </a:t>
            </a:r>
            <a:r>
              <a:rPr lang="en-US" altLang="en-US" sz="1400" dirty="0"/>
              <a:t>– </a:t>
            </a:r>
            <a:r>
              <a:rPr lang="en-US" altLang="en-US" sz="1400" dirty="0" smtClean="0"/>
              <a:t>12:30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lvl="1">
              <a:lnSpc>
                <a:spcPct val="80000"/>
              </a:lnSpc>
            </a:pPr>
            <a:endParaRPr lang="en-US" altLang="en-US" sz="1200" dirty="0" smtClean="0"/>
          </a:p>
          <a:p>
            <a:pPr lvl="0">
              <a:lnSpc>
                <a:spcPct val="80000"/>
              </a:lnSpc>
            </a:pPr>
            <a:r>
              <a:rPr lang="en-CA" altLang="en-US" sz="1400" dirty="0" smtClean="0"/>
              <a:t>Monday</a:t>
            </a:r>
            <a:r>
              <a:rPr lang="en-US" altLang="en-US" sz="1400" dirty="0" smtClean="0"/>
              <a:t> </a:t>
            </a:r>
            <a:r>
              <a:rPr lang="en-US" altLang="en-US" sz="1400" dirty="0"/>
              <a:t>May </a:t>
            </a:r>
            <a:r>
              <a:rPr lang="en-US" altLang="en-US" sz="1400" dirty="0" smtClean="0"/>
              <a:t>13, 13:30 </a:t>
            </a:r>
            <a:r>
              <a:rPr lang="en-US" altLang="en-US" sz="1400" dirty="0"/>
              <a:t>– </a:t>
            </a:r>
            <a:r>
              <a:rPr lang="en-US" altLang="en-US" sz="1400" dirty="0" smtClean="0"/>
              <a:t>15:30</a:t>
            </a:r>
            <a:endParaRPr lang="en-US" altLang="en-US" sz="1400" dirty="0"/>
          </a:p>
          <a:p>
            <a:pPr lvl="1">
              <a:lnSpc>
                <a:spcPct val="80000"/>
              </a:lnSpc>
            </a:pPr>
            <a:r>
              <a:rPr lang="en-US" altLang="en-US" sz="1200" dirty="0" err="1"/>
              <a:t>Adhoc</a:t>
            </a:r>
            <a:r>
              <a:rPr lang="en-US" altLang="en-US" sz="1200" dirty="0"/>
              <a:t> group meetings</a:t>
            </a:r>
          </a:p>
          <a:p>
            <a:pPr lvl="0">
              <a:lnSpc>
                <a:spcPct val="80000"/>
              </a:lnSpc>
            </a:pPr>
            <a:endParaRPr lang="en-CA" altLang="en-US" sz="1400" dirty="0" smtClean="0"/>
          </a:p>
          <a:p>
            <a:pPr lvl="0">
              <a:lnSpc>
                <a:spcPct val="80000"/>
              </a:lnSpc>
            </a:pPr>
            <a:r>
              <a:rPr lang="en-CA" altLang="en-US" sz="1400" dirty="0" smtClean="0"/>
              <a:t>Tuesday</a:t>
            </a:r>
            <a:r>
              <a:rPr lang="en-US" altLang="en-US" sz="1400" dirty="0" smtClean="0"/>
              <a:t> May 14, </a:t>
            </a:r>
            <a:r>
              <a:rPr lang="en-US" altLang="en-US" sz="1400" dirty="0"/>
              <a:t>10:30 – 12:30</a:t>
            </a:r>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a:t>
            </a:r>
            <a:r>
              <a:rPr lang="en-US" altLang="en-US" sz="1400" dirty="0" smtClean="0"/>
              <a:t>May 14, 13:30 </a:t>
            </a:r>
            <a:r>
              <a:rPr lang="en-US" altLang="en-US" sz="1400" dirty="0"/>
              <a:t>– </a:t>
            </a:r>
            <a:r>
              <a:rPr lang="en-US" altLang="en-US" sz="1400" dirty="0" smtClean="0"/>
              <a:t>15:30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200" dirty="0"/>
              <a:t>Wednesday </a:t>
            </a:r>
            <a:r>
              <a:rPr lang="en-US" altLang="en-US" sz="1200" dirty="0" smtClean="0"/>
              <a:t>May 15,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a:lnSpc>
                <a:spcPct val="80000"/>
              </a:lnSpc>
            </a:pPr>
            <a:r>
              <a:rPr lang="en-US" altLang="en-US" sz="1400" dirty="0" smtClean="0"/>
              <a:t>Wednesday </a:t>
            </a:r>
            <a:r>
              <a:rPr lang="en-US" altLang="en-US" sz="1400" dirty="0" smtClean="0"/>
              <a:t>May 15,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400" dirty="0" smtClean="0"/>
              <a:t>Thursday </a:t>
            </a:r>
            <a:r>
              <a:rPr lang="en-US" altLang="en-US" sz="1400" dirty="0" smtClean="0"/>
              <a:t>May 16, </a:t>
            </a:r>
            <a:r>
              <a:rPr lang="en-US" altLang="en-US" sz="1400" dirty="0" smtClean="0"/>
              <a:t>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200" dirty="0" smtClean="0"/>
          </a:p>
          <a:p>
            <a:pPr lvl="1">
              <a:lnSpc>
                <a:spcPct val="80000"/>
              </a:lnSpc>
            </a:pPr>
            <a:endParaRPr lang="en-US" altLang="en-US" sz="1800" dirty="0"/>
          </a:p>
          <a:p>
            <a:pPr>
              <a:lnSpc>
                <a:spcPct val="80000"/>
              </a:lnSpc>
            </a:pPr>
            <a:r>
              <a:rPr lang="en-US" altLang="en-US" sz="1400" dirty="0" smtClean="0"/>
              <a:t>Thursday </a:t>
            </a:r>
            <a:r>
              <a:rPr lang="en-US" altLang="en-US" sz="1400" dirty="0" smtClean="0"/>
              <a:t>May 16, </a:t>
            </a:r>
            <a:r>
              <a:rPr lang="en-US" altLang="en-US" sz="1400" dirty="0" smtClean="0"/>
              <a:t>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a:t>
            </a:r>
            <a:r>
              <a:rPr lang="en-US" altLang="en-US" sz="1200" dirty="0" smtClean="0"/>
              <a:t>Resolution</a:t>
            </a:r>
            <a:endParaRPr lang="en-US" altLang="en-US" sz="1200" dirty="0" smtClean="0"/>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May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2729018"/>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gridSpan="2">
                  <a:txBody>
                    <a:bodyPr/>
                    <a:lstStyle/>
                    <a:p>
                      <a:pPr algn="ctr"/>
                      <a:r>
                        <a:rPr lang="en-US" sz="1800" b="1" dirty="0" err="1" smtClean="0"/>
                        <a:t>TGax</a:t>
                      </a:r>
                      <a:endParaRPr lang="en-US" sz="1800" b="1" dirty="0"/>
                    </a:p>
                  </a:txBody>
                  <a:tcPr/>
                </a:tc>
                <a:tc hMerge="1">
                  <a:txBody>
                    <a:bodyPr/>
                    <a:lstStyle/>
                    <a:p>
                      <a:pPr algn="ctr"/>
                      <a:endParaRPr lang="en-US" sz="1800" b="1" dirty="0"/>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endParaRPr lang="en-US" dirty="0"/>
                    </a:p>
                  </a:txBody>
                  <a:tcPr/>
                </a:tc>
              </a:tr>
              <a:tr h="349405">
                <a:tc>
                  <a:txBody>
                    <a:bodyPr/>
                    <a:lstStyle/>
                    <a:p>
                      <a:pPr algn="ctr"/>
                      <a:r>
                        <a:rPr lang="en-US" dirty="0" smtClean="0"/>
                        <a:t>EVE</a:t>
                      </a:r>
                      <a:endParaRPr lang="en-US" dirty="0"/>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smtClean="0">
                <a:solidFill>
                  <a:schemeClr val="tx1"/>
                </a:solidFill>
              </a:rPr>
              <a:t>Adhoc</a:t>
            </a:r>
            <a:r>
              <a:rPr lang="en-US" dirty="0" smtClean="0">
                <a:solidFill>
                  <a:schemeClr val="tx1"/>
                </a:solidFill>
              </a:rPr>
              <a:t> groups schedule is TBD</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 and Ad hoc groups schedule</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March</a:t>
            </a:r>
            <a:r>
              <a:rPr lang="en-US" altLang="en-US" dirty="0" smtClean="0"/>
              <a:t> </a:t>
            </a:r>
            <a:r>
              <a:rPr lang="en-US" altLang="en-US" dirty="0" smtClean="0"/>
              <a:t>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March</a:t>
            </a:r>
            <a:r>
              <a:rPr lang="en-US" altLang="en-US" sz="1800" dirty="0" smtClean="0"/>
              <a:t> 2019 </a:t>
            </a:r>
            <a:r>
              <a:rPr lang="en-US" altLang="en-US" sz="1800" dirty="0"/>
              <a:t>meeting</a:t>
            </a:r>
            <a:r>
              <a:rPr lang="en-US" altLang="en-US" sz="1800" dirty="0" smtClean="0"/>
              <a:t>.</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t>
            </a:r>
            <a:r>
              <a:rPr lang="en-US" altLang="en-US" dirty="0"/>
              <a:t>– Robert Stacey</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a:t>
            </a:r>
            <a:r>
              <a:rPr lang="en-US" dirty="0" smtClean="0"/>
              <a:t>March</a:t>
            </a:r>
            <a:r>
              <a:rPr lang="en-US" dirty="0" smtClean="0"/>
              <a:t> </a:t>
            </a:r>
            <a:r>
              <a:rPr lang="en-US" dirty="0" smtClean="0"/>
              <a:t>2019</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a:t>
            </a:r>
            <a:r>
              <a:rPr lang="en-US" altLang="en-US" dirty="0" smtClean="0"/>
              <a:t>March</a:t>
            </a:r>
            <a:r>
              <a:rPr lang="en-US" altLang="en-US" dirty="0" smtClean="0"/>
              <a:t> </a:t>
            </a:r>
            <a:r>
              <a:rPr lang="en-US" altLang="en-US" dirty="0" smtClean="0"/>
              <a:t>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a:t>
            </a:r>
            <a:r>
              <a:rPr lang="en-US" altLang="en-US" sz="2000" dirty="0" smtClean="0"/>
              <a:t> </a:t>
            </a:r>
            <a:r>
              <a:rPr lang="en-US" altLang="en-US" sz="2000" dirty="0" smtClean="0"/>
              <a:t>2019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12-17, </a:t>
            </a:r>
            <a:r>
              <a:rPr lang="en-US" sz="4000" dirty="0" smtClean="0">
                <a:latin typeface="Arial" panose="020B0604020202020204" pitchFamily="34" charset="0"/>
              </a:rPr>
              <a:t>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Atlanta</a:t>
            </a:r>
            <a:r>
              <a:rPr lang="en-US" sz="4000" dirty="0" smtClean="0">
                <a:latin typeface="Arial" panose="020B0604020202020204" pitchFamily="34" charset="0"/>
              </a:rPr>
              <a:t>, Georgia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Monday</a:t>
            </a:r>
            <a:r>
              <a:rPr lang="en-US" altLang="en-US" dirty="0" smtClean="0"/>
              <a:t> May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a:t>
            </a:r>
            <a:r>
              <a:rPr lang="en-US" altLang="en-US" dirty="0" smtClean="0"/>
              <a:t>May 14, </a:t>
            </a:r>
            <a:r>
              <a:rPr lang="en-US" altLang="en-US" dirty="0" smtClean="0"/>
              <a:t>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5938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a:t>
            </a:r>
            <a:r>
              <a:rPr lang="en-US" altLang="en-US" dirty="0" smtClean="0"/>
              <a:t>May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Review Progress from Ad hoc groups</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a:t>
            </a:r>
            <a:r>
              <a:rPr lang="en-US" altLang="en-US" dirty="0" smtClean="0"/>
              <a:t>May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smtClean="0"/>
              <a:t>May 16, </a:t>
            </a:r>
            <a:r>
              <a:rPr lang="en-US" altLang="en-US" dirty="0" smtClean="0"/>
              <a:t>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16, </a:t>
            </a:r>
            <a:r>
              <a:rPr lang="en-US" altLang="en-US" dirty="0" smtClean="0"/>
              <a:t>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a:t>
            </a:r>
            <a:r>
              <a:rPr lang="en-US" altLang="en-US" dirty="0" smtClean="0"/>
              <a:t>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1338</TotalTime>
  <Words>1400</Words>
  <Application>Microsoft Office PowerPoint</Application>
  <PresentationFormat>On-screen Show (4:3)</PresentationFormat>
  <Paragraphs>311</Paragraphs>
  <Slides>28</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May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13, 10:30 – 12:30 </vt:lpstr>
      <vt:lpstr>Submissions</vt:lpstr>
      <vt:lpstr>Summary from March 2019</vt:lpstr>
      <vt:lpstr>Approval of  TG Minutes (March 2019 Meeting and Telecon Minutes) </vt:lpstr>
      <vt:lpstr>Editor Report </vt:lpstr>
      <vt:lpstr>Agenda for Monday May 13, 13:30 – 15:30 </vt:lpstr>
      <vt:lpstr>Agenda for Tuesday May 14, 10:30 – 12:30 </vt:lpstr>
      <vt:lpstr>Agenda for Tuesday May 14, 13:30 – 15:30 </vt:lpstr>
      <vt:lpstr>Agenda for Wednesday May 15, 13:30 – 15:30 </vt:lpstr>
      <vt:lpstr>Agenda for Wednesday May 15, 16:00 – 18:00 </vt:lpstr>
      <vt:lpstr>Agenda for Thursday May 16, 08:00 – 10:00</vt:lpstr>
      <vt:lpstr>Agenda for Thursday May 16, 13:30 – 15:30</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102</cp:revision>
  <cp:lastPrinted>1601-01-01T00:00:00Z</cp:lastPrinted>
  <dcterms:created xsi:type="dcterms:W3CDTF">2017-01-26T15:28:16Z</dcterms:created>
  <dcterms:modified xsi:type="dcterms:W3CDTF">2019-04-05T12:35:44Z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1554466496</vt:lpwstr>
  </property>
</Properties>
</file>