
<file path=[Content_Types].xml><?xml version="1.0" encoding="utf-8"?>
<Types xmlns="http://schemas.openxmlformats.org/package/2006/content-types">
  <Default Extension="bin" ContentType="application/vnd.openxmlformats-officedocument.oleObject"/>
  <Default Extension="emf" ContentType="image/x-emf"/>
  <Default Extension="jpeg" ContentType="image/jpeg"/>
  <Default Extension="rels" ContentType="application/vnd.openxmlformats-package.relationships+xml"/>
  <Default Extension="vml" ContentType="application/vnd.openxmlformats-officedocument.vmlDrawing"/>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5" Type="http://schemas.openxmlformats.org/officeDocument/2006/relationships/custom-properties" Target="docProps/custom.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trictFirstAndLastChars="0" saveSubsetFonts="1">
  <p:sldMasterIdLst>
    <p:sldMasterId id="2147483648" r:id="rId1"/>
  </p:sldMasterIdLst>
  <p:notesMasterIdLst>
    <p:notesMasterId r:id="rId28"/>
  </p:notesMasterIdLst>
  <p:handoutMasterIdLst>
    <p:handoutMasterId r:id="rId29"/>
  </p:handoutMasterIdLst>
  <p:sldIdLst>
    <p:sldId id="256" r:id="rId2"/>
    <p:sldId id="257" r:id="rId3"/>
    <p:sldId id="258" r:id="rId4"/>
    <p:sldId id="259" r:id="rId5"/>
    <p:sldId id="260" r:id="rId6"/>
    <p:sldId id="261" r:id="rId7"/>
    <p:sldId id="263" r:id="rId8"/>
    <p:sldId id="264" r:id="rId9"/>
    <p:sldId id="265" r:id="rId10"/>
    <p:sldId id="266" r:id="rId11"/>
    <p:sldId id="270" r:id="rId12"/>
    <p:sldId id="267" r:id="rId13"/>
    <p:sldId id="299" r:id="rId14"/>
    <p:sldId id="269" r:id="rId15"/>
    <p:sldId id="271" r:id="rId16"/>
    <p:sldId id="273" r:id="rId17"/>
    <p:sldId id="291" r:id="rId18"/>
    <p:sldId id="292" r:id="rId19"/>
    <p:sldId id="293" r:id="rId20"/>
    <p:sldId id="296" r:id="rId21"/>
    <p:sldId id="295" r:id="rId22"/>
    <p:sldId id="294" r:id="rId23"/>
    <p:sldId id="272" r:id="rId24"/>
    <p:sldId id="297" r:id="rId25"/>
    <p:sldId id="286" r:id="rId26"/>
    <p:sldId id="298" r:id="rId27"/>
  </p:sldIdLst>
  <p:sldSz cx="9144000" cy="6858000" type="screen4x3"/>
  <p:notesSz cx="6934200" cy="9280525"/>
  <p:defaultTextStyle>
    <a:defPPr>
      <a:defRPr lang="en-GB"/>
    </a:defPPr>
    <a:lvl1pPr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1pPr>
    <a:lvl2pPr marL="742950" indent="-28575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2pPr>
    <a:lvl3pPr marL="11430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3pPr>
    <a:lvl4pPr marL="16002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4pPr>
    <a:lvl5pPr marL="2057400" indent="-228600" algn="l" defTabSz="449263" rtl="0" eaLnBrk="0" fontAlgn="base" hangingPunct="0">
      <a:spcBef>
        <a:spcPct val="0"/>
      </a:spcBef>
      <a:spcAft>
        <a:spcPct val="0"/>
      </a:spcAft>
      <a:buClr>
        <a:srgbClr val="000000"/>
      </a:buClr>
      <a:buSzPct val="100000"/>
      <a:buFont typeface="Times New Roman" pitchFamily="16" charset="0"/>
      <a:defRPr sz="2400" kern="1200">
        <a:solidFill>
          <a:schemeClr val="bg1"/>
        </a:solidFill>
        <a:latin typeface="Times New Roman" pitchFamily="16" charset="0"/>
        <a:ea typeface="MS Gothic" charset="-128"/>
        <a:cs typeface="+mn-cs"/>
      </a:defRPr>
    </a:lvl5pPr>
    <a:lvl6pPr marL="2286000" algn="l" defTabSz="914400" rtl="0" eaLnBrk="1" latinLnBrk="0" hangingPunct="1">
      <a:defRPr sz="2400" kern="1200">
        <a:solidFill>
          <a:schemeClr val="bg1"/>
        </a:solidFill>
        <a:latin typeface="Times New Roman" pitchFamily="16" charset="0"/>
        <a:ea typeface="MS Gothic" charset="-128"/>
        <a:cs typeface="+mn-cs"/>
      </a:defRPr>
    </a:lvl6pPr>
    <a:lvl7pPr marL="2743200" algn="l" defTabSz="914400" rtl="0" eaLnBrk="1" latinLnBrk="0" hangingPunct="1">
      <a:defRPr sz="2400" kern="1200">
        <a:solidFill>
          <a:schemeClr val="bg1"/>
        </a:solidFill>
        <a:latin typeface="Times New Roman" pitchFamily="16" charset="0"/>
        <a:ea typeface="MS Gothic" charset="-128"/>
        <a:cs typeface="+mn-cs"/>
      </a:defRPr>
    </a:lvl7pPr>
    <a:lvl8pPr marL="3200400" algn="l" defTabSz="914400" rtl="0" eaLnBrk="1" latinLnBrk="0" hangingPunct="1">
      <a:defRPr sz="2400" kern="1200">
        <a:solidFill>
          <a:schemeClr val="bg1"/>
        </a:solidFill>
        <a:latin typeface="Times New Roman" pitchFamily="16" charset="0"/>
        <a:ea typeface="MS Gothic" charset="-128"/>
        <a:cs typeface="+mn-cs"/>
      </a:defRPr>
    </a:lvl8pPr>
    <a:lvl9pPr marL="3657600" algn="l" defTabSz="914400" rtl="0" eaLnBrk="1" latinLnBrk="0" hangingPunct="1">
      <a:defRPr sz="2400" kern="1200">
        <a:solidFill>
          <a:schemeClr val="bg1"/>
        </a:solidFill>
        <a:latin typeface="Times New Roman" pitchFamily="16" charset="0"/>
        <a:ea typeface="MS Gothic" charset="-128"/>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 uri="{2D200454-40CA-4A62-9FC3-DE9A4176ACB9}">
      <p15:notesGuideLst xmlns:p15="http://schemas.microsoft.com/office/powerpoint/2012/main">
        <p15:guide id="1" orient="horz" pos="2880">
          <p15:clr>
            <a:srgbClr val="A4A3A4"/>
          </p15:clr>
        </p15:guide>
        <p15:guide id="2" pos="2160">
          <p15:clr>
            <a:srgbClr val="A4A3A4"/>
          </p15:clr>
        </p15:guide>
      </p15:notes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073A0DAA-6AF3-43AB-8588-CEC1D06C72B9}" styleName="Medium Style 2">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dk1">
              <a:tint val="20000"/>
            </a:schemeClr>
          </a:solidFill>
        </a:fill>
      </a:tcStyle>
    </a:wholeTbl>
    <a:band1H>
      <a:tcStyle>
        <a:tcBdr/>
        <a:fill>
          <a:solidFill>
            <a:schemeClr val="dk1">
              <a:tint val="40000"/>
            </a:schemeClr>
          </a:solidFill>
        </a:fill>
      </a:tcStyle>
    </a:band1H>
    <a:band2H>
      <a:tcStyle>
        <a:tcBdr/>
      </a:tcStyle>
    </a:band2H>
    <a:band1V>
      <a:tcStyle>
        <a:tcBdr/>
        <a:fill>
          <a:solidFill>
            <a:schemeClr val="dk1">
              <a:tint val="40000"/>
            </a:schemeClr>
          </a:solidFill>
        </a:fill>
      </a:tcStyle>
    </a:band1V>
    <a:band2V>
      <a:tcStyle>
        <a:tcBdr/>
      </a:tcStyle>
    </a:band2V>
    <a:lastCol>
      <a:tcTxStyle b="on">
        <a:fontRef idx="minor">
          <a:prstClr val="black"/>
        </a:fontRef>
        <a:schemeClr val="lt1"/>
      </a:tcTxStyle>
      <a:tcStyle>
        <a:tcBdr/>
        <a:fill>
          <a:solidFill>
            <a:schemeClr val="dk1"/>
          </a:solidFill>
        </a:fill>
      </a:tcStyle>
    </a:lastCol>
    <a:firstCol>
      <a:tcTxStyle b="on">
        <a:fontRef idx="minor">
          <a:prstClr val="black"/>
        </a:fontRef>
        <a:schemeClr val="lt1"/>
      </a:tcTxStyle>
      <a:tcStyle>
        <a:tcBdr/>
        <a:fill>
          <a:solidFill>
            <a:schemeClr val="dk1"/>
          </a:solidFill>
        </a:fill>
      </a:tcStyle>
    </a:firstCol>
    <a:lastRow>
      <a:tcTxStyle b="on">
        <a:fontRef idx="minor">
          <a:prstClr val="black"/>
        </a:fontRef>
        <a:schemeClr val="lt1"/>
      </a:tcTxStyle>
      <a:tcStyle>
        <a:tcBdr>
          <a:top>
            <a:ln w="38100" cmpd="sng">
              <a:solidFill>
                <a:schemeClr val="lt1"/>
              </a:solidFill>
            </a:ln>
          </a:top>
        </a:tcBdr>
        <a:fill>
          <a:solidFill>
            <a:schemeClr val="dk1"/>
          </a:solidFill>
        </a:fill>
      </a:tcStyle>
    </a:lastRow>
    <a:firstRow>
      <a:tcTxStyle b="on">
        <a:fontRef idx="minor">
          <a:prstClr val="black"/>
        </a:fontRef>
        <a:schemeClr val="lt1"/>
      </a:tcTxStyle>
      <a:tcStyle>
        <a:tcBdr>
          <a:bottom>
            <a:ln w="38100" cmpd="sng">
              <a:solidFill>
                <a:schemeClr val="lt1"/>
              </a:solidFill>
            </a:ln>
          </a:bottom>
        </a:tcBdr>
        <a:fill>
          <a:solidFill>
            <a:schemeClr val="dk1"/>
          </a:solidFill>
        </a:fill>
      </a:tcStyle>
    </a:firstRow>
  </a:tblStyle>
  <a:tblStyle styleId="{616DA210-FB5B-4158-B5E0-FEB733F419BA}" styleName="Light Style 3">
    <a:wholeTbl>
      <a:tcTxStyle>
        <a:fontRef idx="minor">
          <a:scrgbClr r="0" g="0" b="0"/>
        </a:fontRef>
        <a:schemeClr val="tx1"/>
      </a:tcTxStyle>
      <a:tcStyle>
        <a:tcBdr>
          <a:left>
            <a:ln w="12700" cmpd="sng">
              <a:solidFill>
                <a:schemeClr val="tx1"/>
              </a:solidFill>
            </a:ln>
          </a:left>
          <a:right>
            <a:ln w="12700" cmpd="sng">
              <a:solidFill>
                <a:schemeClr val="tx1"/>
              </a:solidFill>
            </a:ln>
          </a:right>
          <a:top>
            <a:ln w="12700" cmpd="sng">
              <a:solidFill>
                <a:schemeClr val="tx1"/>
              </a:solidFill>
            </a:ln>
          </a:top>
          <a:bottom>
            <a:ln w="12700" cmpd="sng">
              <a:solidFill>
                <a:schemeClr val="tx1"/>
              </a:solidFill>
            </a:ln>
          </a:bottom>
          <a:insideH>
            <a:ln w="12700" cmpd="sng">
              <a:solidFill>
                <a:schemeClr val="tx1"/>
              </a:solidFill>
            </a:ln>
          </a:insideH>
          <a:insideV>
            <a:ln w="12700" cmpd="sng">
              <a:solidFill>
                <a:schemeClr val="tx1"/>
              </a:solidFill>
            </a:ln>
          </a:insideV>
        </a:tcBdr>
        <a:fill>
          <a:noFill/>
        </a:fill>
      </a:tcStyle>
    </a:wholeTbl>
    <a:band1H>
      <a:tcStyle>
        <a:tcBdr/>
        <a:fill>
          <a:solidFill>
            <a:schemeClr val="tx1">
              <a:alpha val="20000"/>
            </a:schemeClr>
          </a:solidFill>
        </a:fill>
      </a:tcStyle>
    </a:band1H>
    <a:band1V>
      <a:tcStyle>
        <a:tcBdr/>
        <a:fill>
          <a:solidFill>
            <a:schemeClr val="tx1">
              <a:alpha val="20000"/>
            </a:schemeClr>
          </a:solidFill>
        </a:fill>
      </a:tcStyle>
    </a:band1V>
    <a:lastCol>
      <a:tcTxStyle b="on"/>
      <a:tcStyle>
        <a:tcBdr/>
      </a:tcStyle>
    </a:lastCol>
    <a:firstCol>
      <a:tcTxStyle b="on"/>
      <a:tcStyle>
        <a:tcBdr/>
      </a:tcStyle>
    </a:firstCol>
    <a:lastRow>
      <a:tcTxStyle b="on"/>
      <a:tcStyle>
        <a:tcBdr>
          <a:top>
            <a:ln w="50800" cmpd="dbl">
              <a:solidFill>
                <a:schemeClr val="tx1"/>
              </a:solidFill>
            </a:ln>
          </a:top>
        </a:tcBdr>
        <a:fill>
          <a:noFill/>
        </a:fill>
      </a:tcStyle>
    </a:lastRow>
    <a:firstRow>
      <a:tcTxStyle b="on"/>
      <a:tcStyle>
        <a:tcBdr>
          <a:bottom>
            <a:ln w="25400" cmpd="sng">
              <a:solidFill>
                <a:schemeClr val="tx1"/>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6985" autoAdjust="0"/>
    <p:restoredTop sz="94660"/>
  </p:normalViewPr>
  <p:slideViewPr>
    <p:cSldViewPr>
      <p:cViewPr varScale="1">
        <p:scale>
          <a:sx n="114" d="100"/>
          <a:sy n="114" d="100"/>
        </p:scale>
        <p:origin x="1446" y="102"/>
      </p:cViewPr>
      <p:guideLst>
        <p:guide orient="horz" pos="2160"/>
        <p:guide pos="2880"/>
      </p:guideLst>
    </p:cSldViewPr>
  </p:slideViewPr>
  <p:outlineViewPr>
    <p:cViewPr varScale="1">
      <p:scale>
        <a:sx n="170" d="200"/>
        <a:sy n="170" d="200"/>
      </p:scale>
      <p:origin x="-780" y="-84"/>
    </p:cViewPr>
  </p:outlineViewPr>
  <p:notesTextViewPr>
    <p:cViewPr>
      <p:scale>
        <a:sx n="100" d="100"/>
        <a:sy n="100" d="100"/>
      </p:scale>
      <p:origin x="0" y="0"/>
    </p:cViewPr>
  </p:notesTextViewPr>
  <p:sorterViewPr>
    <p:cViewPr>
      <p:scale>
        <a:sx n="100" d="100"/>
        <a:sy n="100" d="100"/>
      </p:scale>
      <p:origin x="0" y="-5580"/>
    </p:cViewPr>
  </p:sorterViewPr>
  <p:notesViewPr>
    <p:cSldViewPr>
      <p:cViewPr varScale="1">
        <p:scale>
          <a:sx n="84" d="100"/>
          <a:sy n="84" d="100"/>
        </p:scale>
        <p:origin x="3810" y="108"/>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handoutMaster" Target="handoutMasters/handout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notesMaster" Target="notesMasters/notesMaster1.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presProps" Target="presProps.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1.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3005138" cy="46355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927475" y="0"/>
            <a:ext cx="3005138" cy="463550"/>
          </a:xfrm>
          <a:prstGeom prst="rect">
            <a:avLst/>
          </a:prstGeom>
        </p:spPr>
        <p:txBody>
          <a:bodyPr vert="horz" lIns="91440" tIns="45720" rIns="91440" bIns="45720" rtlCol="0"/>
          <a:lstStyle>
            <a:lvl1pPr algn="r">
              <a:defRPr sz="1200"/>
            </a:lvl1pPr>
          </a:lstStyle>
          <a:p>
            <a:fld id="{B87CCAAF-252C-4847-8D16-EDD6B40E4912}" type="datetimeFigureOut">
              <a:rPr lang="en-US" smtClean="0"/>
              <a:pPr/>
              <a:t>4/4/2019</a:t>
            </a:fld>
            <a:endParaRPr lang="en-US"/>
          </a:p>
        </p:txBody>
      </p:sp>
      <p:sp>
        <p:nvSpPr>
          <p:cNvPr id="4" name="Footer Placeholder 3"/>
          <p:cNvSpPr>
            <a:spLocks noGrp="1"/>
          </p:cNvSpPr>
          <p:nvPr>
            <p:ph type="ftr" sz="quarter" idx="2"/>
          </p:nvPr>
        </p:nvSpPr>
        <p:spPr>
          <a:xfrm>
            <a:off x="0" y="8815388"/>
            <a:ext cx="3005138" cy="46355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927475" y="8815388"/>
            <a:ext cx="3005138" cy="463550"/>
          </a:xfrm>
          <a:prstGeom prst="rect">
            <a:avLst/>
          </a:prstGeom>
        </p:spPr>
        <p:txBody>
          <a:bodyPr vert="horz" lIns="91440" tIns="45720" rIns="91440" bIns="45720" rtlCol="0" anchor="b"/>
          <a:lstStyle>
            <a:lvl1pPr algn="r">
              <a:defRPr sz="1200"/>
            </a:lvl1pPr>
          </a:lstStyle>
          <a:p>
            <a:fld id="{29996500-462A-4966-9632-4197CBF31A04}" type="slidenum">
              <a:rPr lang="en-US" smtClean="0"/>
              <a:pPr/>
              <a:t>‹#›</a:t>
            </a:fld>
            <a:endParaRPr lang="en-US"/>
          </a:p>
        </p:txBody>
      </p:sp>
    </p:spTree>
    <p:extLst>
      <p:ext uri="{BB962C8B-B14F-4D97-AF65-F5344CB8AC3E}">
        <p14:creationId xmlns:p14="http://schemas.microsoft.com/office/powerpoint/2010/main" val="4043374428"/>
      </p:ext>
    </p:extLst>
  </p:cSld>
  <p:clrMap bg1="lt1" tx1="dk1" bg2="lt2" tx2="dk2" accent1="accent1" accent2="accent2" accent3="accent3" accent4="accent4" accent5="accent5" accent6="accent6" hlink="hlink" folHlink="folHlink"/>
  <p:hf hdr="0" ftr="0" dt="0"/>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2049" name="AutoShape 1"/>
          <p:cNvSpPr>
            <a:spLocks noChangeArrowheads="1"/>
          </p:cNvSpPr>
          <p:nvPr/>
        </p:nvSpPr>
        <p:spPr bwMode="auto">
          <a:xfrm>
            <a:off x="0" y="0"/>
            <a:ext cx="6934200" cy="9280525"/>
          </a:xfrm>
          <a:prstGeom prst="roundRect">
            <a:avLst>
              <a:gd name="adj" fmla="val 19"/>
            </a:avLst>
          </a:prstGeom>
          <a:solidFill>
            <a:srgbClr val="FFFFFF"/>
          </a:solidFill>
          <a:ln w="9525">
            <a:noFill/>
            <a:round/>
            <a:headEnd/>
            <a:tailEnd/>
          </a:ln>
          <a:effectLst/>
        </p:spPr>
        <p:txBody>
          <a:bodyPr wrap="none" anchor="ctr"/>
          <a:lstStyle/>
          <a:p>
            <a:endParaRPr lang="en-GB"/>
          </a:p>
        </p:txBody>
      </p:sp>
      <p:sp>
        <p:nvSpPr>
          <p:cNvPr id="2050" name="Rectangle 2"/>
          <p:cNvSpPr>
            <a:spLocks noGrp="1" noChangeArrowheads="1"/>
          </p:cNvSpPr>
          <p:nvPr>
            <p:ph type="hdr"/>
          </p:nvPr>
        </p:nvSpPr>
        <p:spPr bwMode="auto">
          <a:xfrm>
            <a:off x="5640388" y="96838"/>
            <a:ext cx="639762"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doc.: IEEE 802.11-yy/xxxxr0</a:t>
            </a:r>
          </a:p>
        </p:txBody>
      </p:sp>
      <p:sp>
        <p:nvSpPr>
          <p:cNvPr id="2051" name="Rectangle 3"/>
          <p:cNvSpPr>
            <a:spLocks noGrp="1" noChangeArrowheads="1"/>
          </p:cNvSpPr>
          <p:nvPr>
            <p:ph type="dt"/>
          </p:nvPr>
        </p:nvSpPr>
        <p:spPr bwMode="auto">
          <a:xfrm>
            <a:off x="654050" y="96838"/>
            <a:ext cx="825500" cy="211137"/>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400" b="1">
                <a:solidFill>
                  <a:srgbClr val="000000"/>
                </a:solidFill>
                <a:cs typeface="Arial Unicode MS" charset="0"/>
              </a:defRPr>
            </a:lvl1pPr>
          </a:lstStyle>
          <a:p>
            <a:r>
              <a:rPr lang="en-US"/>
              <a:t>Month Year</a:t>
            </a:r>
          </a:p>
        </p:txBody>
      </p:sp>
      <p:sp>
        <p:nvSpPr>
          <p:cNvPr id="2052" name="Rectangle 4"/>
          <p:cNvSpPr>
            <a:spLocks noGrp="1" noRot="1" noChangeAspect="1" noChangeArrowheads="1"/>
          </p:cNvSpPr>
          <p:nvPr>
            <p:ph type="sldImg"/>
          </p:nvPr>
        </p:nvSpPr>
        <p:spPr bwMode="auto">
          <a:xfrm>
            <a:off x="1152525" y="701675"/>
            <a:ext cx="4627563" cy="3467100"/>
          </a:xfrm>
          <a:prstGeom prst="rect">
            <a:avLst/>
          </a:prstGeom>
          <a:noFill/>
          <a:ln w="12600">
            <a:solidFill>
              <a:srgbClr val="000000"/>
            </a:solidFill>
            <a:miter lim="800000"/>
            <a:headEnd/>
            <a:tailEnd/>
          </a:ln>
          <a:effectLst/>
        </p:spPr>
      </p:sp>
      <p:sp>
        <p:nvSpPr>
          <p:cNvPr id="2053" name="Rectangle 5"/>
          <p:cNvSpPr>
            <a:spLocks noGrp="1" noChangeArrowheads="1"/>
          </p:cNvSpPr>
          <p:nvPr>
            <p:ph type="body"/>
          </p:nvPr>
        </p:nvSpPr>
        <p:spPr bwMode="auto">
          <a:xfrm>
            <a:off x="923925" y="4408488"/>
            <a:ext cx="5084763" cy="4175125"/>
          </a:xfrm>
          <a:prstGeom prst="rect">
            <a:avLst/>
          </a:prstGeom>
          <a:noFill/>
          <a:ln w="9525">
            <a:noFill/>
            <a:round/>
            <a:headEnd/>
            <a:tailEnd/>
          </a:ln>
          <a:effectLst/>
        </p:spPr>
        <p:txBody>
          <a:bodyPr vert="horz" wrap="square" lIns="93600" tIns="46080" rIns="93600" bIns="46080" numCol="1" anchor="t" anchorCtr="0" compatLnSpc="1">
            <a:prstTxWarp prst="textNoShape">
              <a:avLst/>
            </a:prstTxWarp>
          </a:bodyPr>
          <a:lstStyle/>
          <a:p>
            <a:pPr lvl="0"/>
            <a:endParaRPr lang="en-US"/>
          </a:p>
        </p:txBody>
      </p:sp>
      <p:sp>
        <p:nvSpPr>
          <p:cNvPr id="2054" name="Rectangle 6"/>
          <p:cNvSpPr>
            <a:spLocks noGrp="1" noChangeArrowheads="1"/>
          </p:cNvSpPr>
          <p:nvPr>
            <p:ph type="ftr"/>
          </p:nvPr>
        </p:nvSpPr>
        <p:spPr bwMode="auto">
          <a:xfrm>
            <a:off x="5357813" y="8985250"/>
            <a:ext cx="922337"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457200" algn="l"/>
                <a:tab pos="1371600" algn="l"/>
                <a:tab pos="2286000" algn="l"/>
                <a:tab pos="3200400" algn="l"/>
                <a:tab pos="4114800" algn="l"/>
                <a:tab pos="5029200" algn="l"/>
                <a:tab pos="5943600" algn="l"/>
                <a:tab pos="6858000" algn="l"/>
                <a:tab pos="7772400" algn="l"/>
                <a:tab pos="8686800" algn="l"/>
                <a:tab pos="9601200" algn="l"/>
                <a:tab pos="10515600" algn="l"/>
              </a:tabLst>
              <a:defRPr sz="1200">
                <a:solidFill>
                  <a:srgbClr val="000000"/>
                </a:solidFill>
                <a:cs typeface="Arial Unicode MS" charset="0"/>
              </a:defRPr>
            </a:lvl1pPr>
          </a:lstStyle>
          <a:p>
            <a:r>
              <a:rPr lang="en-US"/>
              <a:t>John Doe, Some Company</a:t>
            </a:r>
          </a:p>
        </p:txBody>
      </p:sp>
      <p:sp>
        <p:nvSpPr>
          <p:cNvPr id="2055" name="Rectangle 7"/>
          <p:cNvSpPr>
            <a:spLocks noGrp="1" noChangeArrowheads="1"/>
          </p:cNvSpPr>
          <p:nvPr>
            <p:ph type="sldNum"/>
          </p:nvPr>
        </p:nvSpPr>
        <p:spPr bwMode="auto">
          <a:xfrm>
            <a:off x="3222625" y="8985250"/>
            <a:ext cx="511175" cy="363538"/>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US"/>
              <a:t>Page </a:t>
            </a:r>
            <a:fld id="{47A7FEEB-9CD2-43FE-843C-C5350BEACB45}" type="slidenum">
              <a:rPr lang="en-US"/>
              <a:pPr/>
              <a:t>‹#›</a:t>
            </a:fld>
            <a:endParaRPr lang="en-US"/>
          </a:p>
        </p:txBody>
      </p:sp>
      <p:sp>
        <p:nvSpPr>
          <p:cNvPr id="2056" name="Rectangle 8"/>
          <p:cNvSpPr>
            <a:spLocks noChangeArrowheads="1"/>
          </p:cNvSpPr>
          <p:nvPr/>
        </p:nvSpPr>
        <p:spPr bwMode="auto">
          <a:xfrm>
            <a:off x="722313" y="8985250"/>
            <a:ext cx="714375" cy="182563"/>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sz="1200">
                <a:solidFill>
                  <a:srgbClr val="000000"/>
                </a:solidFill>
              </a:rPr>
              <a:t>Submission</a:t>
            </a:r>
          </a:p>
        </p:txBody>
      </p:sp>
      <p:sp>
        <p:nvSpPr>
          <p:cNvPr id="2057" name="Line 9"/>
          <p:cNvSpPr>
            <a:spLocks noChangeShapeType="1"/>
          </p:cNvSpPr>
          <p:nvPr/>
        </p:nvSpPr>
        <p:spPr bwMode="auto">
          <a:xfrm>
            <a:off x="723900" y="8983663"/>
            <a:ext cx="5486400" cy="1587"/>
          </a:xfrm>
          <a:prstGeom prst="line">
            <a:avLst/>
          </a:prstGeom>
          <a:noFill/>
          <a:ln w="12600">
            <a:solidFill>
              <a:srgbClr val="000000"/>
            </a:solidFill>
            <a:miter lim="800000"/>
            <a:headEnd/>
            <a:tailEnd/>
          </a:ln>
          <a:effectLst/>
        </p:spPr>
        <p:txBody>
          <a:bodyPr/>
          <a:lstStyle/>
          <a:p>
            <a:endParaRPr lang="en-GB"/>
          </a:p>
        </p:txBody>
      </p:sp>
      <p:sp>
        <p:nvSpPr>
          <p:cNvPr id="2058" name="Line 10"/>
          <p:cNvSpPr>
            <a:spLocks noChangeShapeType="1"/>
          </p:cNvSpPr>
          <p:nvPr/>
        </p:nvSpPr>
        <p:spPr bwMode="auto">
          <a:xfrm>
            <a:off x="647700" y="296863"/>
            <a:ext cx="5638800" cy="1587"/>
          </a:xfrm>
          <a:prstGeom prst="line">
            <a:avLst/>
          </a:prstGeom>
          <a:noFill/>
          <a:ln w="12600">
            <a:solidFill>
              <a:srgbClr val="000000"/>
            </a:solidFill>
            <a:miter lim="800000"/>
            <a:headEnd/>
            <a:tailEnd/>
          </a:ln>
          <a:effectLst/>
        </p:spPr>
        <p:txBody>
          <a:bodyPr/>
          <a:lstStyle/>
          <a:p>
            <a:endParaRPr lang="en-GB"/>
          </a:p>
        </p:txBody>
      </p:sp>
    </p:spTree>
    <p:extLst>
      <p:ext uri="{BB962C8B-B14F-4D97-AF65-F5344CB8AC3E}">
        <p14:creationId xmlns:p14="http://schemas.microsoft.com/office/powerpoint/2010/main" val="640659187"/>
      </p:ext>
    </p:extLst>
  </p:cSld>
  <p:clrMap bg1="lt1" tx1="dk1" bg2="lt2" tx2="dk2" accent1="accent1" accent2="accent2" accent3="accent3" accent4="accent4" accent5="accent5" accent6="accent6" hlink="hlink" folHlink="folHlink"/>
  <p:hf/>
  <p:notesStyle>
    <a:lvl1pPr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1pPr>
    <a:lvl2pPr marL="742950" indent="-28575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2pPr>
    <a:lvl3pPr marL="11430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3pPr>
    <a:lvl4pPr marL="16002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4pPr>
    <a:lvl5pPr marL="2057400" indent="-228600" algn="l" defTabSz="449263" rtl="0" eaLnBrk="0" fontAlgn="base" hangingPunct="0">
      <a:spcBef>
        <a:spcPct val="30000"/>
      </a:spcBef>
      <a:spcAft>
        <a:spcPct val="0"/>
      </a:spcAft>
      <a:buClr>
        <a:srgbClr val="000000"/>
      </a:buClr>
      <a:buSzPct val="100000"/>
      <a:buFont typeface="Times New Roman" pitchFamily="16" charset="0"/>
      <a:defRPr sz="1200" kern="1200">
        <a:solidFill>
          <a:srgbClr val="000000"/>
        </a:solidFill>
        <a:latin typeface="Times New Roman" pitchFamily="16"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465D53FD-DB5F-4815-BF01-6488A8FBD189}" type="slidenum">
              <a:rPr lang="en-US"/>
              <a:pPr/>
              <a:t>1</a:t>
            </a:fld>
            <a:endParaRPr lang="en-US"/>
          </a:p>
        </p:txBody>
      </p:sp>
      <p:sp>
        <p:nvSpPr>
          <p:cNvPr id="12289"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2290"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1277044116"/>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4" name="Rectangle 2"/>
          <p:cNvSpPr>
            <a:spLocks noGrp="1" noChangeArrowheads="1"/>
          </p:cNvSpPr>
          <p:nvPr>
            <p:ph type="hdr"/>
          </p:nvPr>
        </p:nvSpPr>
        <p:spPr>
          <a:ln/>
        </p:spPr>
        <p:txBody>
          <a:bodyPr/>
          <a:lstStyle/>
          <a:p>
            <a:r>
              <a:rPr lang="en-US"/>
              <a:t>doc.: IEEE 802.11-yy/xxxxr0</a:t>
            </a:r>
          </a:p>
        </p:txBody>
      </p:sp>
      <p:sp>
        <p:nvSpPr>
          <p:cNvPr id="5" name="Rectangle 3"/>
          <p:cNvSpPr>
            <a:spLocks noGrp="1" noChangeArrowheads="1"/>
          </p:cNvSpPr>
          <p:nvPr>
            <p:ph type="dt"/>
          </p:nvPr>
        </p:nvSpPr>
        <p:spPr>
          <a:ln/>
        </p:spPr>
        <p:txBody>
          <a:bodyPr/>
          <a:lstStyle/>
          <a:p>
            <a:r>
              <a:rPr lang="en-US"/>
              <a:t>Month Year</a:t>
            </a:r>
          </a:p>
        </p:txBody>
      </p:sp>
      <p:sp>
        <p:nvSpPr>
          <p:cNvPr id="6" name="Rectangle 6"/>
          <p:cNvSpPr>
            <a:spLocks noGrp="1" noChangeArrowheads="1"/>
          </p:cNvSpPr>
          <p:nvPr>
            <p:ph type="ftr"/>
          </p:nvPr>
        </p:nvSpPr>
        <p:spPr>
          <a:ln/>
        </p:spPr>
        <p:txBody>
          <a:bodyPr/>
          <a:lstStyle/>
          <a:p>
            <a:r>
              <a:rPr lang="en-US"/>
              <a:t>John Doe, Some Company</a:t>
            </a:r>
          </a:p>
        </p:txBody>
      </p:sp>
      <p:sp>
        <p:nvSpPr>
          <p:cNvPr id="7" name="Rectangle 7"/>
          <p:cNvSpPr>
            <a:spLocks noGrp="1" noChangeArrowheads="1"/>
          </p:cNvSpPr>
          <p:nvPr>
            <p:ph type="sldNum"/>
          </p:nvPr>
        </p:nvSpPr>
        <p:spPr>
          <a:ln/>
        </p:spPr>
        <p:txBody>
          <a:bodyPr/>
          <a:lstStyle/>
          <a:p>
            <a:r>
              <a:rPr lang="en-US"/>
              <a:t>Page </a:t>
            </a:r>
            <a:fld id="{CA5AFF69-4AEE-4693-9CD6-98E2EBC076EC}" type="slidenum">
              <a:rPr lang="en-US"/>
              <a:pPr/>
              <a:t>2</a:t>
            </a:fld>
            <a:endParaRPr lang="en-US"/>
          </a:p>
        </p:txBody>
      </p:sp>
      <p:sp>
        <p:nvSpPr>
          <p:cNvPr id="13313" name="Text Box 1"/>
          <p:cNvSpPr txBox="1">
            <a:spLocks noChangeArrowheads="1"/>
          </p:cNvSpPr>
          <p:nvPr/>
        </p:nvSpPr>
        <p:spPr bwMode="auto">
          <a:xfrm>
            <a:off x="1154113" y="701675"/>
            <a:ext cx="4625975" cy="3468688"/>
          </a:xfrm>
          <a:prstGeom prst="rect">
            <a:avLst/>
          </a:prstGeom>
          <a:solidFill>
            <a:srgbClr val="FFFFFF"/>
          </a:solidFill>
          <a:ln w="9525">
            <a:solidFill>
              <a:srgbClr val="000000"/>
            </a:solidFill>
            <a:miter lim="800000"/>
            <a:headEnd/>
            <a:tailEnd/>
          </a:ln>
          <a:effectLst/>
        </p:spPr>
        <p:txBody>
          <a:bodyPr wrap="none" anchor="ctr"/>
          <a:lstStyle/>
          <a:p>
            <a:endParaRPr lang="en-GB"/>
          </a:p>
        </p:txBody>
      </p:sp>
      <p:sp>
        <p:nvSpPr>
          <p:cNvPr id="13314" name="Rectangle 2"/>
          <p:cNvSpPr txBox="1">
            <a:spLocks noGrp="1" noChangeArrowheads="1"/>
          </p:cNvSpPr>
          <p:nvPr>
            <p:ph type="body"/>
          </p:nvPr>
        </p:nvSpPr>
        <p:spPr bwMode="auto">
          <a:xfrm>
            <a:off x="923925" y="4408488"/>
            <a:ext cx="5086350" cy="4270375"/>
          </a:xfrm>
          <a:prstGeom prst="rect">
            <a:avLst/>
          </a:prstGeom>
          <a:noFill/>
          <a:ln>
            <a:round/>
            <a:headEnd/>
            <a:tailEnd/>
          </a:ln>
        </p:spPr>
        <p:txBody>
          <a:bodyPr wrap="none" anchor="ctr"/>
          <a:lstStyle/>
          <a:p>
            <a:endParaRPr lang="en-US"/>
          </a:p>
        </p:txBody>
      </p:sp>
    </p:spTree>
    <p:extLst>
      <p:ext uri="{BB962C8B-B14F-4D97-AF65-F5344CB8AC3E}">
        <p14:creationId xmlns:p14="http://schemas.microsoft.com/office/powerpoint/2010/main" val="840307648"/>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3</a:t>
            </a:fld>
            <a:endParaRPr lang="en-US"/>
          </a:p>
        </p:txBody>
      </p:sp>
    </p:spTree>
    <p:extLst>
      <p:ext uri="{BB962C8B-B14F-4D97-AF65-F5344CB8AC3E}">
        <p14:creationId xmlns:p14="http://schemas.microsoft.com/office/powerpoint/2010/main" val="2701571037"/>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a:xfrm>
            <a:off x="1154113" y="701675"/>
            <a:ext cx="4624387" cy="3467100"/>
          </a:xfrm>
        </p:spPr>
      </p:sp>
      <p:sp>
        <p:nvSpPr>
          <p:cNvPr id="3" name="Notes Placeholder 2"/>
          <p:cNvSpPr>
            <a:spLocks noGrp="1"/>
          </p:cNvSpPr>
          <p:nvPr>
            <p:ph type="body" idx="1"/>
          </p:nvPr>
        </p:nvSpPr>
        <p:spPr/>
        <p:txBody>
          <a:bodyPr/>
          <a:lstStyle/>
          <a:p>
            <a:endParaRPr lang="en-US"/>
          </a:p>
        </p:txBody>
      </p:sp>
      <p:sp>
        <p:nvSpPr>
          <p:cNvPr id="4" name="Header Placeholder 3"/>
          <p:cNvSpPr>
            <a:spLocks noGrp="1"/>
          </p:cNvSpPr>
          <p:nvPr>
            <p:ph type="hdr" idx="10"/>
          </p:nvPr>
        </p:nvSpPr>
        <p:spPr/>
        <p:txBody>
          <a:bodyPr/>
          <a:lstStyle/>
          <a:p>
            <a:r>
              <a:rPr lang="en-US"/>
              <a:t>doc.: IEEE 802.11-yy/xxxxr0</a:t>
            </a:r>
          </a:p>
        </p:txBody>
      </p:sp>
      <p:sp>
        <p:nvSpPr>
          <p:cNvPr id="5" name="Date Placeholder 4"/>
          <p:cNvSpPr>
            <a:spLocks noGrp="1"/>
          </p:cNvSpPr>
          <p:nvPr>
            <p:ph type="dt" idx="11"/>
          </p:nvPr>
        </p:nvSpPr>
        <p:spPr/>
        <p:txBody>
          <a:bodyPr/>
          <a:lstStyle/>
          <a:p>
            <a:r>
              <a:rPr lang="en-US"/>
              <a:t>Month Year</a:t>
            </a:r>
          </a:p>
        </p:txBody>
      </p:sp>
      <p:sp>
        <p:nvSpPr>
          <p:cNvPr id="6" name="Footer Placeholder 5"/>
          <p:cNvSpPr>
            <a:spLocks noGrp="1"/>
          </p:cNvSpPr>
          <p:nvPr>
            <p:ph type="ftr" idx="12"/>
          </p:nvPr>
        </p:nvSpPr>
        <p:spPr/>
        <p:txBody>
          <a:bodyPr/>
          <a:lstStyle/>
          <a:p>
            <a:r>
              <a:rPr lang="en-US"/>
              <a:t>John Doe, Some Company</a:t>
            </a:r>
          </a:p>
        </p:txBody>
      </p:sp>
      <p:sp>
        <p:nvSpPr>
          <p:cNvPr id="7" name="Slide Number Placeholder 6"/>
          <p:cNvSpPr>
            <a:spLocks noGrp="1"/>
          </p:cNvSpPr>
          <p:nvPr>
            <p:ph type="sldNum" idx="13"/>
          </p:nvPr>
        </p:nvSpPr>
        <p:spPr/>
        <p:txBody>
          <a:bodyPr/>
          <a:lstStyle/>
          <a:p>
            <a:r>
              <a:rPr lang="en-US"/>
              <a:t>Page </a:t>
            </a:r>
            <a:fld id="{47A7FEEB-9CD2-43FE-843C-C5350BEACB45}" type="slidenum">
              <a:rPr lang="en-US" smtClean="0"/>
              <a:pPr/>
              <a:t>5</a:t>
            </a:fld>
            <a:endParaRPr lang="en-US"/>
          </a:p>
        </p:txBody>
      </p:sp>
    </p:spTree>
    <p:extLst>
      <p:ext uri="{BB962C8B-B14F-4D97-AF65-F5344CB8AC3E}">
        <p14:creationId xmlns:p14="http://schemas.microsoft.com/office/powerpoint/2010/main" val="130264487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a:t>Click to edit Master title style</a:t>
            </a:r>
            <a:endParaRPr lang="en-GB"/>
          </a:p>
        </p:txBody>
      </p:sp>
      <p:sp>
        <p:nvSpPr>
          <p:cNvPr id="3" name="Subtitle 2"/>
          <p:cNvSpPr>
            <a:spLocks noGrp="1"/>
          </p:cNvSpPr>
          <p:nvPr>
            <p:ph type="subTitle" idx="1"/>
          </p:nvPr>
        </p:nvSpPr>
        <p:spPr>
          <a:xfrm>
            <a:off x="1371600" y="3886200"/>
            <a:ext cx="6400800" cy="1752600"/>
          </a:xfrm>
        </p:spPr>
        <p:txBody>
          <a:bodyPr/>
          <a:lstStyle>
            <a:lvl1pPr marL="0" indent="0" algn="ctr">
              <a:buNone/>
              <a:defRPr/>
            </a:lvl1pPr>
            <a:lvl2pPr marL="457200" indent="0" algn="ctr">
              <a:buNone/>
              <a:defRPr/>
            </a:lvl2pPr>
            <a:lvl3pPr marL="914400" indent="0" algn="ctr">
              <a:buNone/>
              <a:defRPr/>
            </a:lvl3pPr>
            <a:lvl4pPr marL="1371600" indent="0" algn="ctr">
              <a:buNone/>
              <a:defRPr/>
            </a:lvl4pPr>
            <a:lvl5pPr marL="1828800" indent="0" algn="ctr">
              <a:buNone/>
              <a:defRPr/>
            </a:lvl5pPr>
            <a:lvl6pPr marL="2286000" indent="0" algn="ctr">
              <a:buNone/>
              <a:defRPr/>
            </a:lvl6pPr>
            <a:lvl7pPr marL="2743200" indent="0" algn="ctr">
              <a:buNone/>
              <a:defRPr/>
            </a:lvl7pPr>
            <a:lvl8pPr marL="3200400" indent="0" algn="ctr">
              <a:buNone/>
              <a:defRPr/>
            </a:lvl8pPr>
            <a:lvl9pPr marL="3657600" indent="0" algn="ctr">
              <a:buNone/>
              <a:defRPr/>
            </a:lvl9pPr>
          </a:lstStyle>
          <a:p>
            <a:r>
              <a:rPr lang="en-US"/>
              <a:t>Click to edit Master subtitle style</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DE40C9FC-4879-4F20-9ECA-A574A90476B7}" type="slidenum">
              <a:rPr lang="en-GB"/>
              <a:pPr/>
              <a:t>‹#›</a:t>
            </a:fld>
            <a:endParaRPr lang="en-GB"/>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idx="1"/>
          </p:nvPr>
        </p:nvSpPr>
        <p:spPr/>
        <p:txBody>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6" name="Slide Number Placeholder 5"/>
          <p:cNvSpPr>
            <a:spLocks noGrp="1"/>
          </p:cNvSpPr>
          <p:nvPr>
            <p:ph type="sldNum" idx="12"/>
          </p:nvPr>
        </p:nvSpPr>
        <p:spPr/>
        <p:txBody>
          <a:bodyPr/>
          <a:lstStyle>
            <a:lvl1pPr>
              <a:defRPr/>
            </a:lvl1pPr>
          </a:lstStyle>
          <a:p>
            <a:r>
              <a:rPr lang="en-GB" dirty="0"/>
              <a:t>Slide </a:t>
            </a:r>
            <a:fld id="{440F5867-744E-4AA6-B0ED-4C44D2DFBB7B}" type="slidenum">
              <a:rPr lang="en-GB"/>
              <a:pPr/>
              <a:t>‹#›</a:t>
            </a:fld>
            <a:endParaRPr lang="en-GB" dirty="0"/>
          </a:p>
        </p:txBody>
      </p:sp>
      <p:sp>
        <p:nvSpPr>
          <p:cNvPr id="11" name="Rectangle 4"/>
          <p:cNvSpPr>
            <a:spLocks noGrp="1" noChangeArrowheads="1"/>
          </p:cNvSpPr>
          <p:nvPr>
            <p:ph type="ftr" idx="14"/>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2" name="Rectangle 3"/>
          <p:cNvSpPr>
            <a:spLocks noGrp="1" noChangeArrowheads="1"/>
          </p:cNvSpPr>
          <p:nvPr>
            <p:ph type="dt" idx="15"/>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a:t>Click to edit Master title style</a:t>
            </a:r>
            <a:endParaRPr lang="en-GB"/>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lvl1pPr>
            <a:lvl2pPr marL="457200" indent="0">
              <a:buNone/>
              <a:defRPr sz="1800"/>
            </a:lvl2pPr>
            <a:lvl3pPr marL="914400" indent="0">
              <a:buNone/>
              <a:defRPr sz="1600"/>
            </a:lvl3pPr>
            <a:lvl4pPr marL="1371600" indent="0">
              <a:buNone/>
              <a:defRPr sz="1400"/>
            </a:lvl4pPr>
            <a:lvl5pPr marL="1828800" indent="0">
              <a:buNone/>
              <a:defRPr sz="1400"/>
            </a:lvl5pPr>
            <a:lvl6pPr marL="2286000" indent="0">
              <a:buNone/>
              <a:defRPr sz="1400"/>
            </a:lvl6pPr>
            <a:lvl7pPr marL="2743200" indent="0">
              <a:buNone/>
              <a:defRPr sz="1400"/>
            </a:lvl7pPr>
            <a:lvl8pPr marL="3200400" indent="0">
              <a:buNone/>
              <a:defRPr sz="1400"/>
            </a:lvl8pPr>
            <a:lvl9pPr marL="3657600" indent="0">
              <a:buNone/>
              <a:defRPr sz="1400"/>
            </a:lvl9pPr>
          </a:lstStyle>
          <a:p>
            <a:pPr lvl="0"/>
            <a:r>
              <a:rPr lang="en-US"/>
              <a:t>Click to edit Master text styles</a:t>
            </a:r>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3ABCC52B-A3F7-440B-BBF2-55191E6E7773}" type="slidenum">
              <a:rPr lang="en-GB"/>
              <a:pPr/>
              <a:t>‹#›</a:t>
            </a:fld>
            <a:endParaRPr lang="en-GB"/>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Content Placeholder 2"/>
          <p:cNvSpPr>
            <a:spLocks noGrp="1"/>
          </p:cNvSpPr>
          <p:nvPr>
            <p:ph sz="half" idx="1"/>
          </p:nvPr>
        </p:nvSpPr>
        <p:spPr>
          <a:xfrm>
            <a:off x="685800" y="1981200"/>
            <a:ext cx="3808413"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Content Placeholder 3"/>
          <p:cNvSpPr>
            <a:spLocks noGrp="1"/>
          </p:cNvSpPr>
          <p:nvPr>
            <p:ph sz="half" idx="2"/>
          </p:nvPr>
        </p:nvSpPr>
        <p:spPr>
          <a:xfrm>
            <a:off x="4646613" y="1981200"/>
            <a:ext cx="3810000" cy="411321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Date Placeholder 4"/>
          <p:cNvSpPr>
            <a:spLocks noGrp="1"/>
          </p:cNvSpPr>
          <p:nvPr>
            <p:ph type="dt" idx="10"/>
          </p:nvPr>
        </p:nvSpPr>
        <p:spPr/>
        <p:txBody>
          <a:bodyPr/>
          <a:lstStyle>
            <a:lvl1pPr>
              <a:defRPr/>
            </a:lvl1pPr>
          </a:lstStyle>
          <a:p>
            <a:r>
              <a:rPr lang="en-US" dirty="0"/>
              <a:t>May 2019</a:t>
            </a:r>
            <a:endParaRPr lang="en-GB" dirty="0"/>
          </a:p>
        </p:txBody>
      </p:sp>
      <p:sp>
        <p:nvSpPr>
          <p:cNvPr id="6" name="Footer Placeholder 5"/>
          <p:cNvSpPr>
            <a:spLocks noGrp="1"/>
          </p:cNvSpPr>
          <p:nvPr>
            <p:ph type="ftr" idx="11"/>
          </p:nvPr>
        </p:nvSpPr>
        <p:spPr/>
        <p:txBody>
          <a:bodyPr/>
          <a:lstStyle>
            <a:lvl1pPr>
              <a:defRPr/>
            </a:lvl1pPr>
          </a:lstStyle>
          <a:p>
            <a:r>
              <a:rPr lang="en-GB" dirty="0"/>
              <a:t>Alfred Asterjadhi, Qualcomm Inc.</a:t>
            </a:r>
          </a:p>
        </p:txBody>
      </p:sp>
      <p:sp>
        <p:nvSpPr>
          <p:cNvPr id="7" name="Slide Number Placeholder 6"/>
          <p:cNvSpPr>
            <a:spLocks noGrp="1"/>
          </p:cNvSpPr>
          <p:nvPr>
            <p:ph type="sldNum" idx="12"/>
          </p:nvPr>
        </p:nvSpPr>
        <p:spPr/>
        <p:txBody>
          <a:bodyPr/>
          <a:lstStyle>
            <a:lvl1pPr>
              <a:defRPr/>
            </a:lvl1pPr>
          </a:lstStyle>
          <a:p>
            <a:r>
              <a:rPr lang="en-GB"/>
              <a:t>Slide </a:t>
            </a:r>
            <a:fld id="{1CD163DD-D5E7-41DA-95F2-71530C24F8C3}" type="slidenum">
              <a:rPr lang="en-GB"/>
              <a:pPr/>
              <a:t>‹#›</a:t>
            </a:fld>
            <a:endParaRPr lang="en-GB"/>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4638"/>
            <a:ext cx="8229600" cy="1143000"/>
          </a:xfrm>
        </p:spPr>
        <p:txBody>
          <a:bodyPr/>
          <a:lstStyle>
            <a:lvl1pPr>
              <a:defRPr/>
            </a:lvl1pPr>
          </a:lstStyle>
          <a:p>
            <a:r>
              <a:rPr lang="en-US"/>
              <a:t>Click to edit Master title style</a:t>
            </a:r>
            <a:endParaRPr lang="en-GB"/>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7" name="Date Placeholder 6"/>
          <p:cNvSpPr>
            <a:spLocks noGrp="1"/>
          </p:cNvSpPr>
          <p:nvPr>
            <p:ph type="dt" idx="10"/>
          </p:nvPr>
        </p:nvSpPr>
        <p:spPr/>
        <p:txBody>
          <a:bodyPr/>
          <a:lstStyle>
            <a:lvl1pPr>
              <a:defRPr/>
            </a:lvl1pPr>
          </a:lstStyle>
          <a:p>
            <a:r>
              <a:rPr lang="en-US" dirty="0"/>
              <a:t>May 2019</a:t>
            </a:r>
            <a:endParaRPr lang="en-GB" dirty="0"/>
          </a:p>
        </p:txBody>
      </p:sp>
      <p:sp>
        <p:nvSpPr>
          <p:cNvPr id="8" name="Footer Placeholder 7"/>
          <p:cNvSpPr>
            <a:spLocks noGrp="1"/>
          </p:cNvSpPr>
          <p:nvPr>
            <p:ph type="ftr" idx="11"/>
          </p:nvPr>
        </p:nvSpPr>
        <p:spPr>
          <a:xfrm>
            <a:off x="5643570" y="6475413"/>
            <a:ext cx="2898768" cy="180975"/>
          </a:xfrm>
        </p:spPr>
        <p:txBody>
          <a:bodyPr/>
          <a:lstStyle>
            <a:lvl1pPr>
              <a:defRPr/>
            </a:lvl1pPr>
          </a:lstStyle>
          <a:p>
            <a:r>
              <a:rPr lang="en-GB" dirty="0"/>
              <a:t>Alfred Asterjadhi, Qualcomm Inc.</a:t>
            </a:r>
          </a:p>
        </p:txBody>
      </p:sp>
      <p:sp>
        <p:nvSpPr>
          <p:cNvPr id="9" name="Slide Number Placeholder 8"/>
          <p:cNvSpPr>
            <a:spLocks noGrp="1"/>
          </p:cNvSpPr>
          <p:nvPr>
            <p:ph type="sldNum" idx="12"/>
          </p:nvPr>
        </p:nvSpPr>
        <p:spPr/>
        <p:txBody>
          <a:bodyPr/>
          <a:lstStyle>
            <a:lvl1pPr>
              <a:defRPr/>
            </a:lvl1pPr>
          </a:lstStyle>
          <a:p>
            <a:r>
              <a:rPr lang="en-GB"/>
              <a:t>Slide </a:t>
            </a:r>
            <a:fld id="{69B99EC4-A1FB-4C79-B9A5-C1FFD5A90380}" type="slidenum">
              <a:rPr lang="en-GB"/>
              <a:pPr/>
              <a:t>‹#›</a:t>
            </a:fld>
            <a:endParaRPr lang="en-GB"/>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Date Placeholder 2"/>
          <p:cNvSpPr>
            <a:spLocks noGrp="1"/>
          </p:cNvSpPr>
          <p:nvPr>
            <p:ph type="dt" idx="10"/>
          </p:nvPr>
        </p:nvSpPr>
        <p:spPr/>
        <p:txBody>
          <a:bodyPr/>
          <a:lstStyle>
            <a:lvl1pPr>
              <a:defRPr/>
            </a:lvl1pPr>
          </a:lstStyle>
          <a:p>
            <a:r>
              <a:rPr lang="en-US" dirty="0"/>
              <a:t>May 2019</a:t>
            </a:r>
            <a:endParaRPr lang="en-GB" dirty="0"/>
          </a:p>
        </p:txBody>
      </p:sp>
      <p:sp>
        <p:nvSpPr>
          <p:cNvPr id="4" name="Footer Placeholder 3"/>
          <p:cNvSpPr>
            <a:spLocks noGrp="1"/>
          </p:cNvSpPr>
          <p:nvPr>
            <p:ph type="ftr" idx="11"/>
          </p:nvPr>
        </p:nvSpPr>
        <p:spPr/>
        <p:txBody>
          <a:bodyPr/>
          <a:lstStyle>
            <a:lvl1pPr>
              <a:defRPr/>
            </a:lvl1pPr>
          </a:lstStyle>
          <a:p>
            <a:r>
              <a:rPr lang="en-GB" dirty="0"/>
              <a:t>Alfred Asterjadhi, Qualcomm Inc.</a:t>
            </a:r>
          </a:p>
        </p:txBody>
      </p:sp>
      <p:sp>
        <p:nvSpPr>
          <p:cNvPr id="5" name="Slide Number Placeholder 4"/>
          <p:cNvSpPr>
            <a:spLocks noGrp="1"/>
          </p:cNvSpPr>
          <p:nvPr>
            <p:ph type="sldNum" idx="12"/>
          </p:nvPr>
        </p:nvSpPr>
        <p:spPr/>
        <p:txBody>
          <a:bodyPr/>
          <a:lstStyle>
            <a:lvl1pPr>
              <a:defRPr/>
            </a:lvl1pPr>
          </a:lstStyle>
          <a:p>
            <a:r>
              <a:rPr lang="en-GB"/>
              <a:t>Slide </a:t>
            </a:r>
            <a:fld id="{06B781AF-4CCF-49B0-A572-DE54FBE5D942}" type="slidenum">
              <a:rPr lang="en-GB"/>
              <a:pPr/>
              <a:t>‹#›</a:t>
            </a:fld>
            <a:endParaRPr lang="en-GB"/>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idx="10"/>
          </p:nvPr>
        </p:nvSpPr>
        <p:spPr/>
        <p:txBody>
          <a:bodyPr/>
          <a:lstStyle>
            <a:lvl1pPr>
              <a:defRPr/>
            </a:lvl1pPr>
          </a:lstStyle>
          <a:p>
            <a:r>
              <a:rPr lang="en-US" dirty="0"/>
              <a:t>May 2019</a:t>
            </a:r>
            <a:endParaRPr lang="en-GB" dirty="0"/>
          </a:p>
        </p:txBody>
      </p:sp>
      <p:sp>
        <p:nvSpPr>
          <p:cNvPr id="3" name="Footer Placeholder 2"/>
          <p:cNvSpPr>
            <a:spLocks noGrp="1"/>
          </p:cNvSpPr>
          <p:nvPr>
            <p:ph type="ftr" idx="11"/>
          </p:nvPr>
        </p:nvSpPr>
        <p:spPr/>
        <p:txBody>
          <a:bodyPr/>
          <a:lstStyle>
            <a:lvl1pPr>
              <a:defRPr/>
            </a:lvl1pPr>
          </a:lstStyle>
          <a:p>
            <a:r>
              <a:rPr lang="en-GB" dirty="0"/>
              <a:t>Alfred Asterjadhi, Qualcomm Inc.</a:t>
            </a:r>
          </a:p>
        </p:txBody>
      </p:sp>
      <p:sp>
        <p:nvSpPr>
          <p:cNvPr id="4" name="Slide Number Placeholder 3"/>
          <p:cNvSpPr>
            <a:spLocks noGrp="1"/>
          </p:cNvSpPr>
          <p:nvPr>
            <p:ph type="sldNum" idx="12"/>
          </p:nvPr>
        </p:nvSpPr>
        <p:spPr/>
        <p:txBody>
          <a:bodyPr/>
          <a:lstStyle>
            <a:lvl1pPr>
              <a:defRPr/>
            </a:lvl1pPr>
          </a:lstStyle>
          <a:p>
            <a:r>
              <a:rPr lang="en-GB"/>
              <a:t>Slide </a:t>
            </a:r>
            <a:fld id="{F5D8E26B-7BCF-4D25-9C89-0168A6618F18}" type="slidenum">
              <a:rPr lang="en-GB"/>
              <a:pPr/>
              <a:t>‹#›</a:t>
            </a:fld>
            <a:endParaRPr lang="en-GB"/>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t>Click to edit Master title style</a:t>
            </a:r>
            <a:endParaRPr lang="en-GB"/>
          </a:p>
        </p:txBody>
      </p:sp>
      <p:sp>
        <p:nvSpPr>
          <p:cNvPr id="3" name="Vertical Text Placeholder 2"/>
          <p:cNvSpPr>
            <a:spLocks noGrp="1"/>
          </p:cNvSpPr>
          <p:nvPr>
            <p:ph type="body" orient="vert" idx="1"/>
          </p:nvPr>
        </p:nvSpPr>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6B5E41C2-EF12-4EF2-8280-F2B4208277C2}" type="slidenum">
              <a:rPr lang="en-GB"/>
              <a:pPr/>
              <a:t>‹#›</a:t>
            </a:fld>
            <a:endParaRPr lang="en-GB"/>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15100" y="685800"/>
            <a:ext cx="1941513" cy="5408613"/>
          </a:xfrm>
        </p:spPr>
        <p:txBody>
          <a:bodyPr vert="eaVert"/>
          <a:lstStyle/>
          <a:p>
            <a:r>
              <a:rPr lang="en-US"/>
              <a:t>Click to edit Master title style</a:t>
            </a:r>
            <a:endParaRPr lang="en-GB"/>
          </a:p>
        </p:txBody>
      </p:sp>
      <p:sp>
        <p:nvSpPr>
          <p:cNvPr id="3" name="Vertical Text Placeholder 2"/>
          <p:cNvSpPr>
            <a:spLocks noGrp="1"/>
          </p:cNvSpPr>
          <p:nvPr>
            <p:ph type="body" orient="vert" idx="1"/>
          </p:nvPr>
        </p:nvSpPr>
        <p:spPr>
          <a:xfrm>
            <a:off x="685800" y="685800"/>
            <a:ext cx="5676900" cy="5408613"/>
          </a:xfrm>
        </p:spPr>
        <p:txBody>
          <a:bodyPr vert="eaVert"/>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GB"/>
          </a:p>
        </p:txBody>
      </p:sp>
      <p:sp>
        <p:nvSpPr>
          <p:cNvPr id="4" name="Date Placeholder 3"/>
          <p:cNvSpPr>
            <a:spLocks noGrp="1"/>
          </p:cNvSpPr>
          <p:nvPr>
            <p:ph type="dt" idx="10"/>
          </p:nvPr>
        </p:nvSpPr>
        <p:spPr/>
        <p:txBody>
          <a:bodyPr/>
          <a:lstStyle>
            <a:lvl1pPr>
              <a:defRPr/>
            </a:lvl1pPr>
          </a:lstStyle>
          <a:p>
            <a:r>
              <a:rPr lang="en-US" dirty="0"/>
              <a:t>May 2019</a:t>
            </a:r>
            <a:endParaRPr lang="en-GB" dirty="0"/>
          </a:p>
        </p:txBody>
      </p:sp>
      <p:sp>
        <p:nvSpPr>
          <p:cNvPr id="5" name="Footer Placeholder 4"/>
          <p:cNvSpPr>
            <a:spLocks noGrp="1"/>
          </p:cNvSpPr>
          <p:nvPr>
            <p:ph type="ftr" idx="11"/>
          </p:nvPr>
        </p:nvSpPr>
        <p:spPr/>
        <p:txBody>
          <a:bodyPr/>
          <a:lstStyle>
            <a:lvl1pPr>
              <a:defRPr/>
            </a:lvl1pPr>
          </a:lstStyle>
          <a:p>
            <a:r>
              <a:rPr lang="en-GB" dirty="0"/>
              <a:t>Alfred Asterjadhi, Qualcomm Inc.</a:t>
            </a:r>
          </a:p>
        </p:txBody>
      </p:sp>
      <p:sp>
        <p:nvSpPr>
          <p:cNvPr id="6" name="Slide Number Placeholder 5"/>
          <p:cNvSpPr>
            <a:spLocks noGrp="1"/>
          </p:cNvSpPr>
          <p:nvPr>
            <p:ph type="sldNum" idx="12"/>
          </p:nvPr>
        </p:nvSpPr>
        <p:spPr/>
        <p:txBody>
          <a:bodyPr/>
          <a:lstStyle>
            <a:lvl1pPr>
              <a:defRPr/>
            </a:lvl1pPr>
          </a:lstStyle>
          <a:p>
            <a:r>
              <a:rPr lang="en-GB"/>
              <a:t>Slide </a:t>
            </a:r>
            <a:fld id="{9B0D65C8-A0CA-4DDA-83BB-897866218593}" type="slidenum">
              <a:rPr lang="en-GB"/>
              <a:pPr/>
              <a:t>‹#›</a:t>
            </a:fld>
            <a:endParaRPr lang="en-GB"/>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5" Type="http://schemas.openxmlformats.org/officeDocument/2006/relationships/slideLayout" Target="../slideLayouts/slideLayout5.xml"/><Relationship Id="rId10"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solidFill>
        <a:effectLst/>
      </p:bgPr>
    </p:bg>
    <p:spTree>
      <p:nvGrpSpPr>
        <p:cNvPr id="1" name=""/>
        <p:cNvGrpSpPr/>
        <p:nvPr/>
      </p:nvGrpSpPr>
      <p:grpSpPr>
        <a:xfrm>
          <a:off x="0" y="0"/>
          <a:ext cx="0" cy="0"/>
          <a:chOff x="0" y="0"/>
          <a:chExt cx="0" cy="0"/>
        </a:xfrm>
      </p:grpSpPr>
      <p:sp>
        <p:nvSpPr>
          <p:cNvPr id="1025" name="Rectangle 1"/>
          <p:cNvSpPr>
            <a:spLocks noGrp="1" noChangeArrowheads="1"/>
          </p:cNvSpPr>
          <p:nvPr>
            <p:ph type="title"/>
          </p:nvPr>
        </p:nvSpPr>
        <p:spPr bwMode="auto">
          <a:xfrm>
            <a:off x="685800" y="685800"/>
            <a:ext cx="7770813" cy="1065213"/>
          </a:xfrm>
          <a:prstGeom prst="rect">
            <a:avLst/>
          </a:prstGeom>
          <a:noFill/>
          <a:ln w="9525">
            <a:noFill/>
            <a:round/>
            <a:headEnd/>
            <a:tailEnd/>
          </a:ln>
          <a:effectLst/>
        </p:spPr>
        <p:txBody>
          <a:bodyPr vert="horz" wrap="square" lIns="92160" tIns="46080" rIns="92160" bIns="46080" numCol="1" anchor="ctr" anchorCtr="0" compatLnSpc="1">
            <a:prstTxWarp prst="textNoShape">
              <a:avLst/>
            </a:prstTxWarp>
          </a:bodyPr>
          <a:lstStyle/>
          <a:p>
            <a:pPr lvl="0"/>
            <a:r>
              <a:rPr lang="en-GB"/>
              <a:t>Click to edit the title text format</a:t>
            </a:r>
          </a:p>
        </p:txBody>
      </p:sp>
      <p:sp>
        <p:nvSpPr>
          <p:cNvPr id="1026" name="Rectangle 2"/>
          <p:cNvSpPr>
            <a:spLocks noGrp="1" noChangeArrowheads="1"/>
          </p:cNvSpPr>
          <p:nvPr>
            <p:ph type="body" idx="1"/>
          </p:nvPr>
        </p:nvSpPr>
        <p:spPr bwMode="auto">
          <a:xfrm>
            <a:off x="685800" y="1981200"/>
            <a:ext cx="7770813"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p>
            <a:pPr lvl="0"/>
            <a:r>
              <a:rPr lang="en-GB"/>
              <a:t>Click to edit the outline text format</a:t>
            </a:r>
          </a:p>
          <a:p>
            <a:pPr lvl="1"/>
            <a:r>
              <a:rPr lang="en-GB"/>
              <a:t>Second Outline Level</a:t>
            </a:r>
          </a:p>
          <a:p>
            <a:pPr lvl="2"/>
            <a:r>
              <a:rPr lang="en-GB"/>
              <a:t>Third Outline Level</a:t>
            </a:r>
          </a:p>
          <a:p>
            <a:pPr lvl="3"/>
            <a:r>
              <a:rPr lang="en-GB"/>
              <a:t>Fourth Outline Level</a:t>
            </a:r>
          </a:p>
          <a:p>
            <a:pPr lvl="4"/>
            <a:r>
              <a:rPr lang="en-GB"/>
              <a:t>Fifth Outline Level</a:t>
            </a:r>
          </a:p>
          <a:p>
            <a:pPr lvl="4"/>
            <a:r>
              <a:rPr lang="en-GB"/>
              <a:t>Sixth Outline Level</a:t>
            </a:r>
          </a:p>
          <a:p>
            <a:pPr lvl="4"/>
            <a:r>
              <a:rPr lang="en-GB"/>
              <a:t>Seventh Outline Level</a:t>
            </a:r>
          </a:p>
          <a:p>
            <a:pPr lvl="4"/>
            <a:r>
              <a:rPr lang="en-GB"/>
              <a:t>Eighth Outline Level</a:t>
            </a:r>
          </a:p>
          <a:p>
            <a:pPr lvl="4"/>
            <a:r>
              <a:rPr lang="en-GB"/>
              <a:t>Ninth Outline Level</a:t>
            </a:r>
          </a:p>
        </p:txBody>
      </p:sp>
      <p:sp>
        <p:nvSpPr>
          <p:cNvPr id="1027" name="Rectangle 3"/>
          <p:cNvSpPr>
            <a:spLocks noGrp="1" noChangeArrowheads="1"/>
          </p:cNvSpPr>
          <p:nvPr>
            <p:ph type="dt"/>
          </p:nvPr>
        </p:nvSpPr>
        <p:spPr bwMode="auto">
          <a:xfrm>
            <a:off x="696912" y="333375"/>
            <a:ext cx="1874823"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800" b="1">
                <a:solidFill>
                  <a:srgbClr val="000000"/>
                </a:solidFill>
                <a:cs typeface="Arial Unicode MS" charset="0"/>
              </a:defRPr>
            </a:lvl1pPr>
          </a:lstStyle>
          <a:p>
            <a:r>
              <a:rPr lang="en-US" dirty="0"/>
              <a:t>May 2019</a:t>
            </a:r>
            <a:endParaRPr lang="en-GB" dirty="0"/>
          </a:p>
        </p:txBody>
      </p:sp>
      <p:sp>
        <p:nvSpPr>
          <p:cNvPr id="1028" name="Rectangle 4"/>
          <p:cNvSpPr>
            <a:spLocks noGrp="1" noChangeArrowheads="1"/>
          </p:cNvSpPr>
          <p:nvPr>
            <p:ph type="ftr"/>
          </p:nvPr>
        </p:nvSpPr>
        <p:spPr bwMode="auto">
          <a:xfrm>
            <a:off x="5357818" y="6475413"/>
            <a:ext cx="3184520" cy="180975"/>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dirty="0"/>
              <a:t>Alfred Asterjadhi, Qualcomm Inc.</a:t>
            </a:r>
          </a:p>
        </p:txBody>
      </p:sp>
      <p:sp>
        <p:nvSpPr>
          <p:cNvPr id="1029" name="Rectangle 5"/>
          <p:cNvSpPr>
            <a:spLocks noGrp="1" noChangeArrowheads="1"/>
          </p:cNvSpPr>
          <p:nvPr>
            <p:ph type="sldNum"/>
          </p:nvPr>
        </p:nvSpPr>
        <p:spPr bwMode="auto">
          <a:xfrm>
            <a:off x="4344988" y="6475413"/>
            <a:ext cx="528637" cy="363537"/>
          </a:xfrm>
          <a:prstGeom prst="rect">
            <a:avLst/>
          </a:prstGeom>
          <a:noFill/>
          <a:ln w="9525">
            <a:noFill/>
            <a:round/>
            <a:headEnd/>
            <a:tailEnd/>
          </a:ln>
          <a:effectLst/>
        </p:spPr>
        <p:txBody>
          <a:bodyPr vert="horz" wrap="square" lIns="0" tIns="0" rIns="0" bIns="0" numCol="1" anchor="t" anchorCtr="0" compatLnSpc="1">
            <a:prstTxWarp prst="textNoShape">
              <a:avLst/>
            </a:prstTxWarp>
          </a:bodyPr>
          <a:lstStyle>
            <a:lvl1pPr algn="ctr">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sz="1200">
                <a:solidFill>
                  <a:srgbClr val="000000"/>
                </a:solidFill>
                <a:cs typeface="Arial Unicode MS" charset="0"/>
              </a:defRPr>
            </a:lvl1pPr>
          </a:lstStyle>
          <a:p>
            <a:r>
              <a:rPr lang="en-GB"/>
              <a:t>Slide </a:t>
            </a:r>
            <a:fld id="{D09C756B-EB39-4236-ADBB-73052B179AE4}" type="slidenum">
              <a:rPr lang="en-GB"/>
              <a:pPr/>
              <a:t>‹#›</a:t>
            </a:fld>
            <a:endParaRPr lang="en-GB"/>
          </a:p>
        </p:txBody>
      </p:sp>
      <p:sp>
        <p:nvSpPr>
          <p:cNvPr id="1030" name="Line 6"/>
          <p:cNvSpPr>
            <a:spLocks noChangeShapeType="1"/>
          </p:cNvSpPr>
          <p:nvPr/>
        </p:nvSpPr>
        <p:spPr bwMode="auto">
          <a:xfrm>
            <a:off x="685800" y="609600"/>
            <a:ext cx="7772400" cy="1588"/>
          </a:xfrm>
          <a:prstGeom prst="line">
            <a:avLst/>
          </a:prstGeom>
          <a:noFill/>
          <a:ln w="12600">
            <a:solidFill>
              <a:srgbClr val="000000"/>
            </a:solidFill>
            <a:miter lim="800000"/>
            <a:headEnd/>
            <a:tailEnd/>
          </a:ln>
          <a:effectLst/>
        </p:spPr>
        <p:txBody>
          <a:bodyPr/>
          <a:lstStyle/>
          <a:p>
            <a:endParaRPr lang="en-GB" dirty="0"/>
          </a:p>
        </p:txBody>
      </p:sp>
      <p:sp>
        <p:nvSpPr>
          <p:cNvPr id="1031" name="Rectangle 7"/>
          <p:cNvSpPr>
            <a:spLocks noChangeArrowheads="1"/>
          </p:cNvSpPr>
          <p:nvPr/>
        </p:nvSpPr>
        <p:spPr bwMode="auto">
          <a:xfrm>
            <a:off x="684213" y="6475413"/>
            <a:ext cx="714375" cy="182562"/>
          </a:xfrm>
          <a:prstGeom prst="rect">
            <a:avLst/>
          </a:prstGeom>
          <a:noFill/>
          <a:ln w="9525">
            <a:noFill/>
            <a:round/>
            <a:headEnd/>
            <a:tailEnd/>
          </a:ln>
          <a:effectLst/>
        </p:spPr>
        <p:txBody>
          <a:bodyPr wrap="none" lIns="0" tIns="0" rIns="0" bIns="0">
            <a:spAutoFit/>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GB" sz="1200" dirty="0">
                <a:solidFill>
                  <a:srgbClr val="000000"/>
                </a:solidFill>
              </a:rPr>
              <a:t>Submission</a:t>
            </a:r>
          </a:p>
        </p:txBody>
      </p:sp>
      <p:sp>
        <p:nvSpPr>
          <p:cNvPr id="1032" name="Line 8"/>
          <p:cNvSpPr>
            <a:spLocks noChangeShapeType="1"/>
          </p:cNvSpPr>
          <p:nvPr/>
        </p:nvSpPr>
        <p:spPr bwMode="auto">
          <a:xfrm>
            <a:off x="685800" y="6477000"/>
            <a:ext cx="7848600" cy="1588"/>
          </a:xfrm>
          <a:prstGeom prst="line">
            <a:avLst/>
          </a:prstGeom>
          <a:noFill/>
          <a:ln w="12600">
            <a:solidFill>
              <a:srgbClr val="000000"/>
            </a:solidFill>
            <a:miter lim="800000"/>
            <a:headEnd/>
            <a:tailEnd/>
          </a:ln>
          <a:effectLst/>
        </p:spPr>
        <p:txBody>
          <a:bodyPr/>
          <a:lstStyle/>
          <a:p>
            <a:endParaRPr lang="en-GB"/>
          </a:p>
        </p:txBody>
      </p:sp>
      <p:sp>
        <p:nvSpPr>
          <p:cNvPr id="10" name="Date Placeholder 3"/>
          <p:cNvSpPr txBox="1">
            <a:spLocks/>
          </p:cNvSpPr>
          <p:nvPr userDrawn="1"/>
        </p:nvSpPr>
        <p:spPr bwMode="auto">
          <a:xfrm>
            <a:off x="5000628" y="357166"/>
            <a:ext cx="3500462" cy="273050"/>
          </a:xfrm>
          <a:prstGeom prst="rect">
            <a:avLst/>
          </a:prstGeom>
          <a:noFill/>
          <a:ln w="9525">
            <a:noFill/>
            <a:round/>
            <a:headEnd/>
            <a:tailEnd/>
          </a:ln>
          <a:effectLst/>
        </p:spPr>
        <p:txBody>
          <a:bodyPr vert="horz" wrap="square" lIns="0" tIns="0" rIns="0" bIns="0" numCol="1" anchor="b" anchorCtr="0" compatLnSpc="1">
            <a:prstTxWarp prst="textNoShape">
              <a:avLst/>
            </a:prstTxWarp>
          </a:bodyPr>
          <a:lstStyle>
            <a:lvl1pPr>
              <a:defRPr/>
            </a:lvl1pPr>
          </a:lstStyle>
          <a:p>
            <a:pPr marL="0" marR="0" lvl="0" indent="0" algn="r"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tab pos="0" algn="l"/>
                <a:tab pos="914400" algn="l"/>
                <a:tab pos="1828800" algn="l"/>
                <a:tab pos="2743200" algn="l"/>
                <a:tab pos="3657600" algn="l"/>
                <a:tab pos="4572000" algn="l"/>
                <a:tab pos="5486400" algn="l"/>
                <a:tab pos="6400800" algn="l"/>
                <a:tab pos="7315200" algn="l"/>
                <a:tab pos="8229600" algn="l"/>
                <a:tab pos="9144000" algn="l"/>
                <a:tab pos="10058400" algn="l"/>
              </a:tabLst>
              <a:defRPr/>
            </a:pPr>
            <a:r>
              <a:rPr kumimoji="0" lang="en-GB" sz="1800" b="1" i="0" u="none" strike="noStrike" kern="1200" cap="none" spc="0" normalizeH="0" baseline="0" noProof="0" dirty="0">
                <a:ln>
                  <a:noFill/>
                </a:ln>
                <a:solidFill>
                  <a:srgbClr val="000000"/>
                </a:solidFill>
                <a:effectLst/>
                <a:uLnTx/>
                <a:uFillTx/>
                <a:latin typeface="Times New Roman" pitchFamily="16" charset="0"/>
                <a:ea typeface="MS Gothic" charset="-128"/>
                <a:cs typeface="Arial Unicode MS" charset="0"/>
              </a:rPr>
              <a:t>doc.: IEEE 802.11-19/0601r0</a:t>
            </a:r>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8" r:id="rId8"/>
    <p:sldLayoutId id="2147483659" r:id="rId9"/>
  </p:sldLayoutIdLst>
  <p:hf hdr="0"/>
  <p:txStyles>
    <p:titleStyle>
      <a:lvl1pPr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mj-lt"/>
          <a:ea typeface="+mj-ea"/>
          <a:cs typeface="+mj-cs"/>
        </a:defRPr>
      </a:lvl1pPr>
      <a:lvl2pPr marL="742950" indent="-28575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2pPr>
      <a:lvl3pPr marL="1143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3pPr>
      <a:lvl4pPr marL="1600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4pPr>
      <a:lvl5pPr marL="20574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5pPr>
      <a:lvl6pPr marL="25146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6pPr>
      <a:lvl7pPr marL="29718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7pPr>
      <a:lvl8pPr marL="34290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8pPr>
      <a:lvl9pPr marL="3886200" indent="-228600" algn="ctr" defTabSz="449263" rtl="0" eaLnBrk="1" fontAlgn="base" hangingPunct="1">
        <a:spcBef>
          <a:spcPct val="0"/>
        </a:spcBef>
        <a:spcAft>
          <a:spcPct val="0"/>
        </a:spcAft>
        <a:buClr>
          <a:srgbClr val="000000"/>
        </a:buClr>
        <a:buSzPct val="100000"/>
        <a:buFont typeface="Times New Roman" pitchFamily="16" charset="0"/>
        <a:defRPr sz="3200" b="1">
          <a:solidFill>
            <a:srgbClr val="000000"/>
          </a:solidFill>
          <a:latin typeface="Times New Roman" pitchFamily="16" charset="0"/>
          <a:ea typeface="MS Gothic" charset="-128"/>
        </a:defRPr>
      </a:lvl9pPr>
    </p:titleStyle>
    <p:body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2.xml"/><Relationship Id="rId1" Type="http://schemas.openxmlformats.org/officeDocument/2006/relationships/vmlDrawing" Target="../drawings/vmlDrawing1.vml"/><Relationship Id="rId5" Type="http://schemas.openxmlformats.org/officeDocument/2006/relationships/image" Target="../media/image1.emf"/><Relationship Id="rId4" Type="http://schemas.openxmlformats.org/officeDocument/2006/relationships/oleObject" Target="../embeddings/oleObject1.bin"/></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3" Type="http://schemas.openxmlformats.org/officeDocument/2006/relationships/hyperlink" Target="https://standards.ieee.org/develop/policies/bylaws/sb_bylaws.pdf%20section%205.2.1.3" TargetMode="External"/><Relationship Id="rId2" Type="http://schemas.openxmlformats.org/officeDocument/2006/relationships/hyperlink" Target="https://standards.ieee.org/develop/policies/bylaws/sb_bylaws.pdf" TargetMode="External"/><Relationship Id="rId1" Type="http://schemas.openxmlformats.org/officeDocument/2006/relationships/slideLayout" Target="../slideLayouts/slideLayout2.xml"/><Relationship Id="rId5" Type="http://schemas.openxmlformats.org/officeDocument/2006/relationships/hyperlink" Target="https://mentor.ieee.org/802-ec/dcn/16/ec-16-0180-03-00EC-ieee-802-participation-slide.ppt" TargetMode="External"/><Relationship Id="rId4" Type="http://schemas.openxmlformats.org/officeDocument/2006/relationships/hyperlink" Target="http://www.ieee802.org/devdocs.shtml" TargetMode="Externa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3" Type="http://schemas.openxmlformats.org/officeDocument/2006/relationships/hyperlink" Target="https://mentor.ieee.org/802.11/dcn/18/11-18-1233-06-0eht-eht-draft-proposed-csd.docx" TargetMode="External"/><Relationship Id="rId2" Type="http://schemas.openxmlformats.org/officeDocument/2006/relationships/hyperlink" Target="https://mentor.ieee.org/802.11/dcn/18/11-18-1231-04-0eht-eht-draft-proposed-par.docx" TargetMode="External"/><Relationship Id="rId1" Type="http://schemas.openxmlformats.org/officeDocument/2006/relationships/slideLayout" Target="../slideLayouts/slideLayout2.xml"/><Relationship Id="rId4" Type="http://schemas.openxmlformats.org/officeDocument/2006/relationships/hyperlink" Target="https://mentor.ieee.org/802.11/dcn/19/11-19-0459-03-0eht-eht-par-and-csd-comments.pptx" TargetMode="External"/></Relationships>
</file>

<file path=ppt/slides/_rels/slide17.xml.rels><?xml version="1.0" encoding="UTF-8" standalone="yes"?>
<Relationships xmlns="http://schemas.openxmlformats.org/package/2006/relationships"><Relationship Id="rId2" Type="http://schemas.openxmlformats.org/officeDocument/2006/relationships/hyperlink" Target="https://mentor.ieee.org/802.11/dcn/19/11-19-0531-00-0eht-meeting-minutes-march-2019.docx" TargetMode="External"/><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hyperlink" Target="https://imat.ieee.org/my-site/home" TargetMode="Externa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hyperlink" Target="http://mentor.ieee.org/" TargetMode="External"/><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hyperlink" Target="mailto:jrosdahl@ieee.org" TargetMode="Externa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Date Placeholder 3"/>
          <p:cNvSpPr>
            <a:spLocks noGrp="1"/>
          </p:cNvSpPr>
          <p:nvPr>
            <p:ph type="dt" idx="15"/>
          </p:nvPr>
        </p:nvSpPr>
        <p:spPr>
          <a:xfrm>
            <a:off x="696912" y="333375"/>
            <a:ext cx="2303451" cy="273050"/>
          </a:xfrm>
        </p:spPr>
        <p:txBody>
          <a:bodyPr/>
          <a:lstStyle/>
          <a:p>
            <a:r>
              <a:rPr lang="en-US" dirty="0"/>
              <a:t>May 2019</a:t>
            </a:r>
            <a:endParaRPr lang="en-GB" dirty="0"/>
          </a:p>
        </p:txBody>
      </p:sp>
      <p:sp>
        <p:nvSpPr>
          <p:cNvPr id="7" name="Footer Placeholder 4"/>
          <p:cNvSpPr>
            <a:spLocks noGrp="1"/>
          </p:cNvSpPr>
          <p:nvPr>
            <p:ph type="ftr" idx="14"/>
          </p:nvPr>
        </p:nvSpPr>
        <p:spPr>
          <a:xfrm>
            <a:off x="5500694" y="6475413"/>
            <a:ext cx="3041644" cy="180975"/>
          </a:xfrm>
        </p:spPr>
        <p:txBody>
          <a:bodyPr/>
          <a:lstStyle/>
          <a:p>
            <a:r>
              <a:rPr lang="en-GB" dirty="0"/>
              <a:t>Alfred Asterjadhi, Qualcomm Inc.</a:t>
            </a:r>
          </a:p>
        </p:txBody>
      </p:sp>
      <p:sp>
        <p:nvSpPr>
          <p:cNvPr id="8" name="Slide Number Placeholder 5"/>
          <p:cNvSpPr>
            <a:spLocks noGrp="1"/>
          </p:cNvSpPr>
          <p:nvPr>
            <p:ph type="sldNum" idx="12"/>
          </p:nvPr>
        </p:nvSpPr>
        <p:spPr/>
        <p:txBody>
          <a:bodyPr/>
          <a:lstStyle/>
          <a:p>
            <a:r>
              <a:rPr lang="en-GB" dirty="0"/>
              <a:t>Slide </a:t>
            </a:r>
            <a:fld id="{93823DB3-BAA4-4F4A-B4B3-ED9ABE70E976}" type="slidenum">
              <a:rPr lang="en-GB"/>
              <a:pPr/>
              <a:t>1</a:t>
            </a:fld>
            <a:endParaRPr lang="en-GB" dirty="0"/>
          </a:p>
        </p:txBody>
      </p:sp>
      <p:sp>
        <p:nvSpPr>
          <p:cNvPr id="3073" name="Rectangle 1"/>
          <p:cNvSpPr>
            <a:spLocks noGrp="1" noChangeArrowheads="1"/>
          </p:cNvSpPr>
          <p:nvPr>
            <p:ph type="title"/>
          </p:nvPr>
        </p:nvSpPr>
        <p:spPr>
          <a:xfrm>
            <a:off x="685800" y="685800"/>
            <a:ext cx="7772400" cy="1066800"/>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dirty="0"/>
              <a:t>TGbe May 2019 Meeting Agenda</a:t>
            </a:r>
            <a:endParaRPr lang="en-GB" dirty="0"/>
          </a:p>
        </p:txBody>
      </p:sp>
      <p:sp>
        <p:nvSpPr>
          <p:cNvPr id="3074" name="Rectangle 2"/>
          <p:cNvSpPr>
            <a:spLocks noGrp="1" noChangeArrowheads="1"/>
          </p:cNvSpPr>
          <p:nvPr>
            <p:ph type="body" idx="1"/>
          </p:nvPr>
        </p:nvSpPr>
        <p:spPr>
          <a:xfrm>
            <a:off x="685800" y="1524000"/>
            <a:ext cx="7772400" cy="396875"/>
          </a:xfrm>
          <a:ln/>
        </p:spPr>
        <p:txBody>
          <a:bodyPr/>
          <a:lstStyle/>
          <a:p>
            <a:pPr algn="ctr">
              <a:spcBef>
                <a:spcPts val="500"/>
              </a:spcBef>
              <a:tabLst>
                <a:tab pos="912813" algn="l"/>
                <a:tab pos="1827213" algn="l"/>
                <a:tab pos="2741613" algn="l"/>
                <a:tab pos="3656013" algn="l"/>
                <a:tab pos="4570413" algn="l"/>
                <a:tab pos="5484813" algn="l"/>
                <a:tab pos="6399213" algn="l"/>
                <a:tab pos="7313613" algn="l"/>
                <a:tab pos="8228013" algn="l"/>
                <a:tab pos="9142413" algn="l"/>
                <a:tab pos="10056813" algn="l"/>
              </a:tabLst>
            </a:pPr>
            <a:r>
              <a:rPr lang="en-GB" sz="2000" dirty="0"/>
              <a:t>Date:</a:t>
            </a:r>
            <a:r>
              <a:rPr lang="en-GB" sz="2000" b="0" dirty="0"/>
              <a:t> 2019-04-04</a:t>
            </a:r>
          </a:p>
        </p:txBody>
      </p:sp>
      <p:graphicFrame>
        <p:nvGraphicFramePr>
          <p:cNvPr id="3075" name="Object 3"/>
          <p:cNvGraphicFramePr>
            <a:graphicFrameLocks noChangeAspect="1"/>
          </p:cNvGraphicFramePr>
          <p:nvPr>
            <p:extLst>
              <p:ext uri="{D42A27DB-BD31-4B8C-83A1-F6EECF244321}">
                <p14:modId xmlns:p14="http://schemas.microsoft.com/office/powerpoint/2010/main" val="1863446186"/>
              </p:ext>
            </p:extLst>
          </p:nvPr>
        </p:nvGraphicFramePr>
        <p:xfrm>
          <a:off x="457200" y="2486025"/>
          <a:ext cx="8562975" cy="2524125"/>
        </p:xfrm>
        <a:graphic>
          <a:graphicData uri="http://schemas.openxmlformats.org/presentationml/2006/ole">
            <mc:AlternateContent xmlns:mc="http://schemas.openxmlformats.org/markup-compatibility/2006">
              <mc:Choice xmlns:v="urn:schemas-microsoft-com:vml" Requires="v">
                <p:oleObj spid="_x0000_s3340" name="Document" r:id="rId4" imgW="8552553" imgH="2520185" progId="Word.Document.8">
                  <p:embed/>
                </p:oleObj>
              </mc:Choice>
              <mc:Fallback>
                <p:oleObj name="Document" r:id="rId4" imgW="8552553" imgH="2520185" progId="Word.Document.8">
                  <p:embed/>
                  <p:pic>
                    <p:nvPicPr>
                      <p:cNvPr id="0" name="Picture 3"/>
                      <p:cNvPicPr>
                        <a:picLocks noChangeAspect="1" noChangeArrowheads="1"/>
                      </p:cNvPicPr>
                      <p:nvPr/>
                    </p:nvPicPr>
                    <p:blipFill>
                      <a:blip r:embed="rId5"/>
                      <a:srcRect/>
                      <a:stretch>
                        <a:fillRect/>
                      </a:stretch>
                    </p:blipFill>
                    <p:spPr bwMode="auto">
                      <a:xfrm>
                        <a:off x="457200" y="2486025"/>
                        <a:ext cx="8562975" cy="2524125"/>
                      </a:xfrm>
                      <a:prstGeom prst="rect">
                        <a:avLst/>
                      </a:prstGeom>
                      <a:noFill/>
                      <a:extLst/>
                    </p:spPr>
                  </p:pic>
                </p:oleObj>
              </mc:Fallback>
            </mc:AlternateContent>
          </a:graphicData>
        </a:graphic>
      </p:graphicFrame>
      <p:sp>
        <p:nvSpPr>
          <p:cNvPr id="3076" name="Rectangle 4"/>
          <p:cNvSpPr>
            <a:spLocks noChangeArrowheads="1"/>
          </p:cNvSpPr>
          <p:nvPr/>
        </p:nvSpPr>
        <p:spPr bwMode="auto">
          <a:xfrm>
            <a:off x="533400" y="1939925"/>
            <a:ext cx="1447800" cy="381000"/>
          </a:xfrm>
          <a:prstGeom prst="rect">
            <a:avLst/>
          </a:prstGeom>
          <a:noFill/>
          <a:ln w="9525">
            <a:noFill/>
            <a:round/>
            <a:headEnd/>
            <a:tailEnd/>
          </a:ln>
          <a:effectLst/>
        </p:spPr>
        <p:txBody>
          <a:bodyPr lIns="92160" tIns="46080" rIns="92160" bIns="46080"/>
          <a:lstStyle/>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r>
              <a:rPr lang="en-GB" sz="2000" dirty="0">
                <a:solidFill>
                  <a:srgbClr val="000000"/>
                </a:solidFill>
              </a:rPr>
              <a:t>Authors:</a:t>
            </a:r>
          </a:p>
          <a:p>
            <a:pPr>
              <a:spcBef>
                <a:spcPts val="500"/>
              </a:spcBef>
              <a:tabLst>
                <a:tab pos="342900" algn="l"/>
                <a:tab pos="1257300" algn="l"/>
                <a:tab pos="2171700" algn="l"/>
                <a:tab pos="3086100" algn="l"/>
                <a:tab pos="4000500" algn="l"/>
                <a:tab pos="4914900" algn="l"/>
                <a:tab pos="5829300" algn="l"/>
                <a:tab pos="6743700" algn="l"/>
                <a:tab pos="7658100" algn="l"/>
                <a:tab pos="8572500" algn="l"/>
                <a:tab pos="9486900" algn="l"/>
                <a:tab pos="10401300" algn="l"/>
              </a:tabLst>
            </a:pPr>
            <a:endParaRPr lang="en-GB" sz="2000" dirty="0">
              <a:solidFill>
                <a:srgbClr val="000000"/>
              </a:solidFill>
            </a:endParaRPr>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381000"/>
          </a:xfrm>
        </p:spPr>
        <p:txBody>
          <a:bodyPr/>
          <a:lstStyle/>
          <a:p>
            <a:r>
              <a:rPr lang="en-GB" altLang="en-US" u="sng" dirty="0">
                <a:solidFill>
                  <a:schemeClr val="tx1"/>
                </a:solidFill>
                <a:latin typeface="Calibri" panose="020F0502020204030204" pitchFamily="34" charset="0"/>
                <a:cs typeface="Calibri" panose="020F0502020204030204" pitchFamily="34" charset="0"/>
              </a:rPr>
              <a:t>Patent-related information</a:t>
            </a:r>
            <a:endParaRPr lang="en-US" dirty="0"/>
          </a:p>
        </p:txBody>
      </p:sp>
      <p:sp>
        <p:nvSpPr>
          <p:cNvPr id="3" name="Content Placeholder 2"/>
          <p:cNvSpPr>
            <a:spLocks noGrp="1"/>
          </p:cNvSpPr>
          <p:nvPr>
            <p:ph idx="1"/>
          </p:nvPr>
        </p:nvSpPr>
        <p:spPr>
          <a:xfrm>
            <a:off x="685800" y="1447800"/>
            <a:ext cx="7770813" cy="4113213"/>
          </a:xfrm>
        </p:spPr>
        <p:txBody>
          <a:bodyPr/>
          <a:lstStyle/>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The patent policy and the procedures used to execute that policy are documented in the:</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Bylaws</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(http://standards.ieee.org/develop/policies/bylaws/sect6-7.html#6) </a:t>
            </a:r>
          </a:p>
          <a:p>
            <a:pPr lvl="2">
              <a:lnSpc>
                <a:spcPct val="90000"/>
              </a:lnSpc>
              <a:buSzPct val="150000"/>
              <a:buFont typeface="Arial" panose="020B0604020202020204" pitchFamily="34" charset="0"/>
              <a:buChar char="•"/>
            </a:pPr>
            <a:r>
              <a:rPr lang="en-US" altLang="en-US" sz="2000" b="1" i="1" dirty="0">
                <a:solidFill>
                  <a:schemeClr val="tx1"/>
                </a:solidFill>
                <a:latin typeface="Calibri" panose="020F0502020204030204" pitchFamily="34" charset="0"/>
                <a:cs typeface="Calibri" panose="020F0502020204030204" pitchFamily="34" charset="0"/>
              </a:rPr>
              <a:t>IEEE-SA Standards Board Operations Manual</a:t>
            </a:r>
            <a:r>
              <a:rPr lang="en-US" altLang="en-US" sz="2000" b="1" dirty="0">
                <a:solidFill>
                  <a:schemeClr val="tx1"/>
                </a:solidFill>
                <a:latin typeface="Calibri" panose="020F0502020204030204" pitchFamily="34" charset="0"/>
                <a:cs typeface="Calibri" panose="020F0502020204030204" pitchFamily="34" charset="0"/>
              </a:rPr>
              <a:t> </a:t>
            </a:r>
            <a:r>
              <a:rPr lang="en-US" altLang="en-US" sz="1600" b="1" dirty="0">
                <a:solidFill>
                  <a:schemeClr val="tx1"/>
                </a:solidFill>
                <a:latin typeface="Calibri" panose="020F0502020204030204" pitchFamily="34" charset="0"/>
                <a:cs typeface="Calibri" panose="020F0502020204030204" pitchFamily="34" charset="0"/>
              </a:rPr>
              <a:t>(http://standards.ieee.org/develop/policies/opman/sect6.html#6.3)</a:t>
            </a:r>
          </a:p>
          <a:p>
            <a:pPr lvl="1">
              <a:lnSpc>
                <a:spcPct val="90000"/>
              </a:lnSpc>
              <a:buFont typeface="Monotype Sorts" pitchFamily="2" charset="2"/>
              <a:buNone/>
            </a:pPr>
            <a:endParaRPr lang="en-US" altLang="en-US" dirty="0"/>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Material about the patent policy is available at </a:t>
            </a:r>
          </a:p>
          <a:p>
            <a:pPr lvl="1">
              <a:lnSpc>
                <a:spcPct val="90000"/>
              </a:lnSpc>
              <a:spcBef>
                <a:spcPct val="0"/>
              </a:spcBef>
              <a:buFont typeface="Monotype Sorts" pitchFamily="2" charset="2"/>
              <a:buNone/>
            </a:pPr>
            <a:r>
              <a:rPr lang="en-US" altLang="en-US" b="1" dirty="0">
                <a:solidFill>
                  <a:schemeClr val="tx1"/>
                </a:solidFill>
                <a:latin typeface="Calibri" panose="020F0502020204030204" pitchFamily="34" charset="0"/>
                <a:cs typeface="Calibri" panose="020F0502020204030204" pitchFamily="34" charset="0"/>
              </a:rPr>
              <a:t>	</a:t>
            </a:r>
            <a:r>
              <a:rPr lang="en-US" altLang="en-US" b="1" i="1" dirty="0">
                <a:solidFill>
                  <a:schemeClr val="tx1"/>
                </a:solidFill>
                <a:latin typeface="Calibri" panose="020F0502020204030204" pitchFamily="34" charset="0"/>
                <a:cs typeface="Calibri" panose="020F0502020204030204" pitchFamily="34" charset="0"/>
              </a:rPr>
              <a:t>http://standards.ieee.org/about/sasb/patcom/materials.html</a:t>
            </a:r>
          </a:p>
          <a:p>
            <a:pPr lvl="1">
              <a:lnSpc>
                <a:spcPct val="90000"/>
              </a:lnSpc>
              <a:spcBef>
                <a:spcPct val="0"/>
              </a:spcBef>
              <a:buFont typeface="Monotype Sorts" pitchFamily="2" charset="2"/>
              <a:buNone/>
            </a:pPr>
            <a:endParaRPr lang="en-US" altLang="en-US" b="1" i="1" dirty="0">
              <a:solidFill>
                <a:schemeClr val="tx1"/>
              </a:solidFill>
              <a:latin typeface="Calibri" panose="020F0502020204030204" pitchFamily="34" charset="0"/>
              <a:cs typeface="Calibri" panose="020F0502020204030204" pitchFamily="34" charset="0"/>
            </a:endParaRPr>
          </a:p>
          <a:p>
            <a:pPr lvl="1">
              <a:lnSpc>
                <a:spcPct val="90000"/>
              </a:lnSpc>
              <a:spcBef>
                <a:spcPct val="0"/>
              </a:spcBef>
              <a:buFont typeface="Monotype Sorts" pitchFamily="2" charset="2"/>
              <a:buNone/>
            </a:pPr>
            <a:endParaRPr lang="en-US" altLang="en-US" sz="3200" b="1" dirty="0">
              <a:solidFill>
                <a:schemeClr val="tx1"/>
              </a:solidFill>
              <a:latin typeface="Calibri" panose="020F0502020204030204" pitchFamily="34" charset="0"/>
              <a:cs typeface="Calibri" panose="020F0502020204030204" pitchFamily="34" charset="0"/>
            </a:endParaRPr>
          </a:p>
          <a:p>
            <a:pPr lvl="1" algn="ctr">
              <a:lnSpc>
                <a:spcPct val="90000"/>
              </a:lnSpc>
              <a:spcBef>
                <a:spcPct val="0"/>
              </a:spcBef>
              <a:buFont typeface="Monotype Sorts" pitchFamily="2" charset="2"/>
              <a:buNone/>
            </a:pPr>
            <a:r>
              <a:rPr lang="en-US" altLang="en-US" sz="3200" b="1" dirty="0">
                <a:solidFill>
                  <a:schemeClr val="tx1"/>
                </a:solidFill>
                <a:latin typeface="Calibri" panose="020F0502020204030204" pitchFamily="34" charset="0"/>
                <a:cs typeface="Calibri" panose="020F0502020204030204" pitchFamily="34" charset="0"/>
              </a:rPr>
              <a:t>	If you have questions, contact the IEEE-SA Standards Board Patent Committee Administrator at patcom@ieee.org</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
        <p:nvSpPr>
          <p:cNvPr id="7" name="Text Box 6">
            <a:extLst>
              <a:ext uri="{FF2B5EF4-FFF2-40B4-BE49-F238E27FC236}">
                <a16:creationId xmlns:a16="http://schemas.microsoft.com/office/drawing/2014/main" id="{57DA6E08-8FB1-471F-A676-D991CFB1BF03}"/>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#4</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00177835"/>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609600"/>
          </a:xfrm>
        </p:spPr>
        <p:txBody>
          <a:bodyPr/>
          <a:lstStyle/>
          <a:p>
            <a:r>
              <a:rPr lang="en-US" altLang="en-US" dirty="0"/>
              <a:t>Participation in IEEE 802 Meetings</a:t>
            </a:r>
            <a:endParaRPr lang="en-US" dirty="0"/>
          </a:p>
        </p:txBody>
      </p:sp>
      <p:sp>
        <p:nvSpPr>
          <p:cNvPr id="3" name="Content Placeholder 2"/>
          <p:cNvSpPr>
            <a:spLocks noGrp="1"/>
          </p:cNvSpPr>
          <p:nvPr>
            <p:ph idx="1"/>
          </p:nvPr>
        </p:nvSpPr>
        <p:spPr>
          <a:xfrm>
            <a:off x="381000" y="1295400"/>
            <a:ext cx="8458200" cy="4800600"/>
          </a:xfrm>
        </p:spPr>
        <p:txBody>
          <a:bodyPr/>
          <a:lstStyle/>
          <a:p>
            <a:pPr>
              <a:buClrTx/>
            </a:pPr>
            <a:r>
              <a:rPr lang="en-GB" altLang="en-US" sz="1600" dirty="0">
                <a:ea typeface="MS Gothic" panose="020B0609070205080204" pitchFamily="49" charset="-128"/>
              </a:rPr>
              <a:t>All participation in IEEE 802 Working Group meetings is on an individual basis</a:t>
            </a:r>
          </a:p>
          <a:p>
            <a:pPr>
              <a:buClrTx/>
            </a:pPr>
            <a:r>
              <a:rPr lang="en-GB" altLang="en-US" sz="1400" i="1" dirty="0">
                <a:ea typeface="MS Gothic" panose="020B0609070205080204" pitchFamily="49" charset="-128"/>
              </a:rPr>
              <a:t>•     </a:t>
            </a:r>
            <a:r>
              <a:rPr lang="en-GB" altLang="en-US" sz="1400" dirty="0">
                <a:ea typeface="MS Gothic" panose="020B0609070205080204" pitchFamily="49" charset="-128"/>
              </a:rPr>
              <a:t>Participants in the IEEE standards development individual process shall act based on their qualifications and experience. (</a:t>
            </a:r>
            <a:r>
              <a:rPr lang="en-GB" altLang="en-US" sz="1400" u="sng" dirty="0">
                <a:solidFill>
                  <a:srgbClr val="CCCCFF"/>
                </a:solidFill>
                <a:ea typeface="MS Gothic" panose="020B0609070205080204" pitchFamily="49" charset="-128"/>
                <a:hlinkClick r:id="rId2"/>
              </a:rPr>
              <a:t>https://standards.ieee.org/develop/policies/bylaws/sb_bylaws.pdf</a:t>
            </a:r>
            <a:r>
              <a:rPr lang="en-GB" altLang="en-US" sz="1400" dirty="0">
                <a:ea typeface="MS Gothic" panose="020B0609070205080204" pitchFamily="49" charset="-128"/>
              </a:rPr>
              <a:t>section 5.2.1)</a:t>
            </a:r>
          </a:p>
          <a:p>
            <a:pPr>
              <a:buClrTx/>
            </a:pPr>
            <a:r>
              <a:rPr lang="en-GB" altLang="en-US" sz="1400" dirty="0">
                <a:ea typeface="MS Gothic" panose="020B0609070205080204" pitchFamily="49" charset="-128"/>
              </a:rPr>
              <a:t>•    IEEE 802 Working Group membership is by individual; “Working Group members shall participate in the consensus process in a manner consistent with their professional expert opinion as individuals, and not as organizational representatives”. (</a:t>
            </a:r>
            <a:r>
              <a:rPr lang="en-GB" altLang="en-US" sz="1400" dirty="0" err="1">
                <a:ea typeface="MS Gothic" panose="020B0609070205080204" pitchFamily="49" charset="-128"/>
              </a:rPr>
              <a:t>subclause</a:t>
            </a:r>
            <a:r>
              <a:rPr lang="en-GB" altLang="en-US" sz="1400" dirty="0">
                <a:ea typeface="MS Gothic" panose="020B0609070205080204" pitchFamily="49" charset="-128"/>
              </a:rPr>
              <a:t> 4.2.1 “Establishment”, of the IEEE 802 LMSC Working Group Policies and Procedures)</a:t>
            </a:r>
          </a:p>
          <a:p>
            <a:pPr marL="341313">
              <a:buFont typeface="Arial" panose="020B0604020202020204" pitchFamily="34" charset="0"/>
              <a:buChar char="•"/>
            </a:pPr>
            <a:r>
              <a:rPr lang="en-GB" altLang="en-US" sz="1400" dirty="0">
                <a:ea typeface="MS Gothic" panose="020B0609070205080204" pitchFamily="49" charset="-128"/>
              </a:rPr>
              <a:t>Participants have an obligation to act and vote as an individual and not under the direction of any other individual or group.  A Participant’s obligation to act and vote as an individual applies in all cases, regardless of any external commitments, agreements, contracts, or orders. </a:t>
            </a:r>
          </a:p>
          <a:p>
            <a:pPr marL="341313">
              <a:buFont typeface="Arial" panose="020B0604020202020204" pitchFamily="34" charset="0"/>
              <a:buChar char="•"/>
            </a:pPr>
            <a:r>
              <a:rPr lang="en-GB" altLang="en-US" sz="1400" dirty="0">
                <a:ea typeface="MS Gothic" panose="020B0609070205080204" pitchFamily="49" charset="-128"/>
              </a:rPr>
              <a:t>Participants shall not direct the actions or votes of any other member of an IEEE 802 Working Group or retaliate against any other member for their actions or votes within IEEE 802 Working Group meetings, see </a:t>
            </a:r>
            <a:r>
              <a:rPr lang="en-GB" altLang="en-US" sz="1400" u="sng" dirty="0">
                <a:solidFill>
                  <a:srgbClr val="CCCCFF"/>
                </a:solidFill>
                <a:ea typeface="MS Gothic" panose="020B0609070205080204" pitchFamily="49" charset="-128"/>
                <a:hlinkClick r:id="rId3"/>
              </a:rPr>
              <a:t>https://standards.ieee.org/develop/policies/bylaws/sb_bylaws.pdf </a:t>
            </a:r>
            <a:r>
              <a:rPr lang="en-GB" altLang="en-US" sz="1400" dirty="0">
                <a:ea typeface="MS Gothic" panose="020B0609070205080204" pitchFamily="49" charset="-128"/>
              </a:rPr>
              <a:t> section 5.2.1.3 and the IEEE 802 LMSC Working Group Policies and Procedures, </a:t>
            </a:r>
            <a:r>
              <a:rPr lang="en-GB" altLang="en-US" sz="1400" dirty="0" err="1">
                <a:ea typeface="MS Gothic" panose="020B0609070205080204" pitchFamily="49" charset="-128"/>
              </a:rPr>
              <a:t>subclause</a:t>
            </a:r>
            <a:r>
              <a:rPr lang="en-GB" altLang="en-US" sz="1400" dirty="0">
                <a:ea typeface="MS Gothic" panose="020B0609070205080204" pitchFamily="49" charset="-128"/>
              </a:rPr>
              <a:t> 3.4.1 “Chair”, list item x.</a:t>
            </a:r>
          </a:p>
          <a:p>
            <a:pPr>
              <a:buClrTx/>
            </a:pPr>
            <a:r>
              <a:rPr lang="en-GB" altLang="en-US" sz="1600" dirty="0">
                <a:ea typeface="MS Gothic" panose="020B0609070205080204" pitchFamily="49" charset="-128"/>
              </a:rPr>
              <a:t>By participating in IEEE 802 meetings, you accept these requirements.  If you do not agree to these policies then you shall not participate.</a:t>
            </a:r>
          </a:p>
          <a:p>
            <a:pPr algn="ctr">
              <a:buClrTx/>
            </a:pPr>
            <a:r>
              <a:rPr lang="en-GB" altLang="en-US" sz="1400" dirty="0">
                <a:ea typeface="MS Gothic" panose="020B0609070205080204" pitchFamily="49" charset="-128"/>
              </a:rPr>
              <a:t>(Latest revision of IEEE 802 LMSC Working Group Policies and Procedures: </a:t>
            </a:r>
            <a:r>
              <a:rPr lang="en-GB" altLang="en-US" sz="1400" dirty="0">
                <a:ea typeface="MS Gothic" panose="020B0609070205080204" pitchFamily="49" charset="-128"/>
                <a:hlinkClick r:id="rId4"/>
              </a:rPr>
              <a:t>http://www.ieee802.org/devdocs.shtml</a:t>
            </a:r>
            <a:r>
              <a:rPr lang="en-GB" altLang="en-US" sz="1400" dirty="0">
                <a:ea typeface="MS Gothic" panose="020B0609070205080204" pitchFamily="49" charset="-128"/>
              </a:rPr>
              <a:t> and Participation slide: </a:t>
            </a:r>
            <a:r>
              <a:rPr lang="en-GB" altLang="en-US" sz="1400" dirty="0">
                <a:ea typeface="MS Gothic" panose="020B0609070205080204" pitchFamily="49" charset="-128"/>
                <a:hlinkClick r:id="rId5"/>
              </a:rPr>
              <a:t>https://mentor.ieee.org/802-ec/dcn/16/ec-16-0180-03-00EC-ieee-802-participation-slide.ppt</a:t>
            </a:r>
            <a:r>
              <a:rPr lang="en-GB" altLang="en-US" sz="1400" dirty="0">
                <a:ea typeface="MS Gothic" panose="020B0609070205080204" pitchFamily="49" charset="-128"/>
              </a:rPr>
              <a:t> )</a:t>
            </a:r>
            <a:br>
              <a:rPr lang="en-GB" altLang="en-US" sz="1400" dirty="0">
                <a:ea typeface="MS Gothic" panose="020B0609070205080204" pitchFamily="49" charset="-128"/>
              </a:rPr>
            </a:br>
            <a:endParaRPr lang="en-GB" altLang="en-US" sz="1400" dirty="0">
              <a:ea typeface="MS Gothic" panose="020B0609070205080204" pitchFamily="49" charset="-128"/>
            </a:endParaRPr>
          </a:p>
          <a:p>
            <a:endParaRPr lang="en-US" sz="12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11</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
        <p:nvSpPr>
          <p:cNvPr id="7" name="Text Box 6">
            <a:extLst>
              <a:ext uri="{FF2B5EF4-FFF2-40B4-BE49-F238E27FC236}">
                <a16:creationId xmlns:a16="http://schemas.microsoft.com/office/drawing/2014/main" id="{8D33EFAA-89A7-4404-92FC-62A75CBC2FC0}"/>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#5</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3387863760"/>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Agenda Items for the Week</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sz="2000" dirty="0">
                <a:solidFill>
                  <a:schemeClr val="tx1"/>
                </a:solidFill>
              </a:rPr>
              <a:t>Call to order</a:t>
            </a:r>
          </a:p>
          <a:p>
            <a:pPr>
              <a:buFont typeface="Arial" panose="020B0604020202020204" pitchFamily="34" charset="0"/>
              <a:buChar char="•"/>
            </a:pPr>
            <a:r>
              <a:rPr lang="en-GB" altLang="en-US" sz="2000" dirty="0"/>
              <a:t>IEEE-SA policies and IPR policies</a:t>
            </a:r>
          </a:p>
          <a:p>
            <a:pPr>
              <a:buFont typeface="Arial" panose="020B0604020202020204" pitchFamily="34" charset="0"/>
              <a:buChar char="•"/>
            </a:pPr>
            <a:r>
              <a:rPr lang="en-US" sz="2000" dirty="0"/>
              <a:t>Summary from March 2019 meeting</a:t>
            </a:r>
            <a:endParaRPr lang="en-US" sz="2000" dirty="0">
              <a:solidFill>
                <a:schemeClr val="tx1"/>
              </a:solidFill>
            </a:endParaRPr>
          </a:p>
          <a:p>
            <a:pPr>
              <a:buFont typeface="Arial" panose="020B0604020202020204" pitchFamily="34" charset="0"/>
              <a:buChar char="•"/>
            </a:pPr>
            <a:r>
              <a:rPr lang="en-US" sz="2000" dirty="0">
                <a:solidFill>
                  <a:schemeClr val="tx1"/>
                </a:solidFill>
              </a:rPr>
              <a:t>Approve EHT TIG/SG minutes from March meeting</a:t>
            </a:r>
          </a:p>
          <a:p>
            <a:pPr>
              <a:buFont typeface="Arial" panose="020B0604020202020204" pitchFamily="34" charset="0"/>
              <a:buChar char="•"/>
            </a:pPr>
            <a:r>
              <a:rPr lang="en-US" sz="2000" dirty="0">
                <a:solidFill>
                  <a:schemeClr val="tx1"/>
                </a:solidFill>
              </a:rPr>
              <a:t>TG Timeline</a:t>
            </a:r>
          </a:p>
          <a:p>
            <a:pPr>
              <a:buFont typeface="Arial" panose="020B0604020202020204" pitchFamily="34" charset="0"/>
              <a:buChar char="•"/>
            </a:pPr>
            <a:r>
              <a:rPr lang="en-US" sz="2000" dirty="0">
                <a:solidFill>
                  <a:schemeClr val="tx1"/>
                </a:solidFill>
              </a:rPr>
              <a:t>TG Documents</a:t>
            </a:r>
          </a:p>
          <a:p>
            <a:pPr>
              <a:buFont typeface="Arial" panose="020B0604020202020204" pitchFamily="34" charset="0"/>
              <a:buChar char="•"/>
            </a:pPr>
            <a:r>
              <a:rPr lang="en-US" sz="2000" dirty="0">
                <a:solidFill>
                  <a:schemeClr val="tx1"/>
                </a:solidFill>
              </a:rPr>
              <a:t>TG officers election</a:t>
            </a:r>
          </a:p>
          <a:p>
            <a:pPr>
              <a:buFont typeface="Arial" panose="020B0604020202020204" pitchFamily="34" charset="0"/>
              <a:buChar char="•"/>
            </a:pPr>
            <a:r>
              <a:rPr lang="en-US" sz="2000" dirty="0">
                <a:solidFill>
                  <a:schemeClr val="tx1"/>
                </a:solidFill>
              </a:rPr>
              <a:t>Presentation of submissions</a:t>
            </a:r>
          </a:p>
          <a:p>
            <a:pPr>
              <a:buFont typeface="Arial" panose="020B0604020202020204" pitchFamily="34" charset="0"/>
              <a:buChar char="•"/>
            </a:pPr>
            <a:r>
              <a:rPr lang="en-US" altLang="en-US" sz="2000" dirty="0"/>
              <a:t>Goals for July 2019</a:t>
            </a:r>
          </a:p>
          <a:p>
            <a:pPr>
              <a:buFont typeface="Arial" panose="020B0604020202020204" pitchFamily="34" charset="0"/>
              <a:buChar char="•"/>
            </a:pPr>
            <a:r>
              <a:rPr lang="en-US" sz="2000" dirty="0">
                <a:solidFill>
                  <a:schemeClr val="tx1"/>
                </a:solidFill>
              </a:rPr>
              <a:t>Teleconference Plan</a:t>
            </a:r>
          </a:p>
          <a:p>
            <a:pPr>
              <a:buFont typeface="Arial" panose="020B0604020202020204" pitchFamily="34" charset="0"/>
              <a:buChar char="•"/>
            </a:pPr>
            <a:r>
              <a:rPr lang="en-US" sz="2000" dirty="0">
                <a:solidFill>
                  <a:schemeClr val="tx1"/>
                </a:solidFill>
              </a:rPr>
              <a:t>Any other business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12</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32832093"/>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98037EA-01CD-49B6-9BB5-232DD9A4DDC5}"/>
              </a:ext>
            </a:extLst>
          </p:cNvPr>
          <p:cNvSpPr>
            <a:spLocks noGrp="1"/>
          </p:cNvSpPr>
          <p:nvPr>
            <p:ph type="title"/>
          </p:nvPr>
        </p:nvSpPr>
        <p:spPr/>
        <p:txBody>
          <a:bodyPr/>
          <a:lstStyle/>
          <a:p>
            <a:r>
              <a:rPr lang="en-US" dirty="0"/>
              <a:t>TGbe Agenda</a:t>
            </a:r>
          </a:p>
        </p:txBody>
      </p:sp>
      <p:sp>
        <p:nvSpPr>
          <p:cNvPr id="3" name="Content Placeholder 2">
            <a:extLst>
              <a:ext uri="{FF2B5EF4-FFF2-40B4-BE49-F238E27FC236}">
                <a16:creationId xmlns:a16="http://schemas.microsoft.com/office/drawing/2014/main" id="{3857177C-4F12-41D1-AB93-6925069E5DB9}"/>
              </a:ext>
            </a:extLst>
          </p:cNvPr>
          <p:cNvSpPr>
            <a:spLocks noGrp="1"/>
          </p:cNvSpPr>
          <p:nvPr>
            <p:ph idx="1"/>
          </p:nvPr>
        </p:nvSpPr>
        <p:spPr>
          <a:xfrm>
            <a:off x="685801" y="1981200"/>
            <a:ext cx="3886199" cy="4494213"/>
          </a:xfrm>
        </p:spPr>
        <p:txBody>
          <a:bodyPr/>
          <a:lstStyle/>
          <a:p>
            <a:pPr lvl="0">
              <a:lnSpc>
                <a:spcPct val="80000"/>
              </a:lnSpc>
              <a:buFont typeface="Arial" panose="020B0604020202020204" pitchFamily="34" charset="0"/>
              <a:buChar char="•"/>
            </a:pPr>
            <a:r>
              <a:rPr lang="en-US" altLang="en-US" sz="1600" dirty="0"/>
              <a:t>Monday PM 2 (16:00-18:00)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Set and approve agenda</a:t>
            </a:r>
          </a:p>
          <a:p>
            <a:pPr lvl="1">
              <a:lnSpc>
                <a:spcPct val="80000"/>
              </a:lnSpc>
              <a:buFont typeface="Arial" panose="020B0604020202020204" pitchFamily="34" charset="0"/>
              <a:buChar char="•"/>
            </a:pPr>
            <a:r>
              <a:rPr lang="en-US" altLang="en-US" sz="1400" dirty="0"/>
              <a:t>Summary from March 2019 meeting</a:t>
            </a:r>
          </a:p>
          <a:p>
            <a:pPr lvl="1">
              <a:lnSpc>
                <a:spcPct val="80000"/>
              </a:lnSpc>
              <a:buFont typeface="Arial" panose="020B0604020202020204" pitchFamily="34" charset="0"/>
              <a:buChar char="•"/>
            </a:pPr>
            <a:r>
              <a:rPr lang="en-US" altLang="en-US" sz="1400" dirty="0"/>
              <a:t>TIG/SG motions</a:t>
            </a:r>
          </a:p>
          <a:p>
            <a:pPr lvl="2">
              <a:lnSpc>
                <a:spcPct val="80000"/>
              </a:lnSpc>
              <a:buFont typeface="Arial" panose="020B0604020202020204" pitchFamily="34" charset="0"/>
              <a:buChar char="•"/>
            </a:pPr>
            <a:r>
              <a:rPr lang="en-US" altLang="en-US" sz="1100" dirty="0"/>
              <a:t>Approve SG minutes from March meeting</a:t>
            </a:r>
          </a:p>
          <a:p>
            <a:pPr lvl="1">
              <a:lnSpc>
                <a:spcPct val="80000"/>
              </a:lnSpc>
              <a:buFont typeface="Arial" panose="020B0604020202020204" pitchFamily="34" charset="0"/>
              <a:buChar char="•"/>
            </a:pPr>
            <a:r>
              <a:rPr lang="en-US" altLang="en-US" sz="1400" dirty="0"/>
              <a:t>TG Timeline</a:t>
            </a:r>
          </a:p>
          <a:p>
            <a:pPr lvl="1">
              <a:lnSpc>
                <a:spcPct val="80000"/>
              </a:lnSpc>
              <a:buFont typeface="Arial" panose="020B0604020202020204" pitchFamily="34" charset="0"/>
              <a:buChar char="•"/>
            </a:pPr>
            <a:r>
              <a:rPr lang="en-US" altLang="en-US" sz="1400" dirty="0"/>
              <a:t>TG Documents</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p>
          <a:p>
            <a:pPr>
              <a:lnSpc>
                <a:spcPct val="80000"/>
              </a:lnSpc>
              <a:buFont typeface="Arial" panose="020B0604020202020204" pitchFamily="34" charset="0"/>
              <a:buChar char="•"/>
            </a:pPr>
            <a:r>
              <a:rPr lang="en-US" altLang="en-US" sz="1600" dirty="0"/>
              <a:t>Wednesday AM1 (08:00-10:00)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lnSpc>
                <a:spcPct val="80000"/>
              </a:lnSpc>
              <a:buFont typeface="Arial" panose="020B0604020202020204" pitchFamily="34" charset="0"/>
              <a:buChar char="•"/>
            </a:pPr>
            <a:r>
              <a:rPr lang="en-US" altLang="en-US" sz="1400" dirty="0"/>
              <a:t>TG officers election</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Recess</a:t>
            </a:r>
          </a:p>
          <a:p>
            <a:pPr lvl="1">
              <a:lnSpc>
                <a:spcPct val="80000"/>
              </a:lnSpc>
              <a:buFont typeface="Arial" panose="020B0604020202020204" pitchFamily="34" charset="0"/>
              <a:buChar char="•"/>
            </a:pPr>
            <a:endParaRPr lang="en-US" altLang="en-US" sz="1400" dirty="0"/>
          </a:p>
          <a:p>
            <a:endParaRPr lang="en-US" sz="1600" dirty="0"/>
          </a:p>
        </p:txBody>
      </p:sp>
      <p:sp>
        <p:nvSpPr>
          <p:cNvPr id="4" name="Slide Number Placeholder 3">
            <a:extLst>
              <a:ext uri="{FF2B5EF4-FFF2-40B4-BE49-F238E27FC236}">
                <a16:creationId xmlns:a16="http://schemas.microsoft.com/office/drawing/2014/main" id="{6522C11D-C12B-4B7A-85DF-78FA6C9B6EEF}"/>
              </a:ext>
            </a:extLst>
          </p:cNvPr>
          <p:cNvSpPr>
            <a:spLocks noGrp="1"/>
          </p:cNvSpPr>
          <p:nvPr>
            <p:ph type="sldNum" idx="12"/>
          </p:nvPr>
        </p:nvSpPr>
        <p:spPr/>
        <p:txBody>
          <a:bodyPr/>
          <a:lstStyle/>
          <a:p>
            <a:r>
              <a:rPr lang="en-GB"/>
              <a:t>Slide </a:t>
            </a:r>
            <a:fld id="{440F5867-744E-4AA6-B0ED-4C44D2DFBB7B}" type="slidenum">
              <a:rPr lang="en-GB" smtClean="0"/>
              <a:pPr/>
              <a:t>13</a:t>
            </a:fld>
            <a:endParaRPr lang="en-GB" dirty="0"/>
          </a:p>
        </p:txBody>
      </p:sp>
      <p:sp>
        <p:nvSpPr>
          <p:cNvPr id="5" name="Footer Placeholder 4">
            <a:extLst>
              <a:ext uri="{FF2B5EF4-FFF2-40B4-BE49-F238E27FC236}">
                <a16:creationId xmlns:a16="http://schemas.microsoft.com/office/drawing/2014/main" id="{8CF711A5-48A8-4157-9E93-9477756656B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0CC6A47-9E51-42BD-BB16-60BC57819042}"/>
              </a:ext>
            </a:extLst>
          </p:cNvPr>
          <p:cNvSpPr>
            <a:spLocks noGrp="1"/>
          </p:cNvSpPr>
          <p:nvPr>
            <p:ph type="dt" idx="15"/>
          </p:nvPr>
        </p:nvSpPr>
        <p:spPr/>
        <p:txBody>
          <a:bodyPr/>
          <a:lstStyle/>
          <a:p>
            <a:r>
              <a:rPr lang="en-US"/>
              <a:t>May 2019</a:t>
            </a:r>
            <a:endParaRPr lang="en-GB" dirty="0"/>
          </a:p>
        </p:txBody>
      </p:sp>
      <p:sp>
        <p:nvSpPr>
          <p:cNvPr id="7" name="Content Placeholder 2">
            <a:extLst>
              <a:ext uri="{FF2B5EF4-FFF2-40B4-BE49-F238E27FC236}">
                <a16:creationId xmlns:a16="http://schemas.microsoft.com/office/drawing/2014/main" id="{A33ECB10-7819-4C82-A0B2-418AAFBED5A3}"/>
              </a:ext>
            </a:extLst>
          </p:cNvPr>
          <p:cNvSpPr txBox="1">
            <a:spLocks/>
          </p:cNvSpPr>
          <p:nvPr/>
        </p:nvSpPr>
        <p:spPr bwMode="auto">
          <a:xfrm>
            <a:off x="4883151" y="1981199"/>
            <a:ext cx="3659187" cy="4113213"/>
          </a:xfrm>
          <a:prstGeom prst="rect">
            <a:avLst/>
          </a:prstGeom>
          <a:noFill/>
          <a:ln w="9525">
            <a:noFill/>
            <a:round/>
            <a:headEnd/>
            <a:tailEnd/>
          </a:ln>
          <a:effectLst/>
        </p:spPr>
        <p:txBody>
          <a:bodyPr vert="horz" wrap="square" lIns="92160" tIns="46080" rIns="92160" bIns="46080" numCol="1" anchor="t" anchorCtr="0" compatLnSpc="1">
            <a:prstTxWarp prst="textNoShape">
              <a:avLst/>
            </a:prstTxWarp>
          </a:bodyPr>
          <a:lstStyle>
            <a:lvl1pPr marL="342900" indent="-342900" algn="l" defTabSz="449263" rtl="0" eaLnBrk="1" fontAlgn="base" hangingPunct="1">
              <a:spcBef>
                <a:spcPts val="600"/>
              </a:spcBef>
              <a:spcAft>
                <a:spcPct val="0"/>
              </a:spcAft>
              <a:buClr>
                <a:srgbClr val="000000"/>
              </a:buClr>
              <a:buSzPct val="100000"/>
              <a:buFont typeface="Times New Roman" pitchFamily="16" charset="0"/>
              <a:defRPr sz="2400" b="1">
                <a:solidFill>
                  <a:srgbClr val="000000"/>
                </a:solidFill>
                <a:latin typeface="+mn-lt"/>
                <a:ea typeface="+mn-ea"/>
                <a:cs typeface="+mn-cs"/>
              </a:defRPr>
            </a:lvl1pPr>
            <a:lvl2pPr marL="742950" indent="-285750" algn="l" defTabSz="449263" rtl="0" eaLnBrk="1" fontAlgn="base" hangingPunct="1">
              <a:spcBef>
                <a:spcPts val="500"/>
              </a:spcBef>
              <a:spcAft>
                <a:spcPct val="0"/>
              </a:spcAft>
              <a:buClr>
                <a:srgbClr val="000000"/>
              </a:buClr>
              <a:buSzPct val="100000"/>
              <a:buFont typeface="Times New Roman" pitchFamily="16" charset="0"/>
              <a:defRPr sz="2000">
                <a:solidFill>
                  <a:srgbClr val="000000"/>
                </a:solidFill>
                <a:latin typeface="+mn-lt"/>
                <a:ea typeface="+mn-ea"/>
              </a:defRPr>
            </a:lvl2pPr>
            <a:lvl3pPr marL="1143000" indent="-228600" algn="l" defTabSz="449263" rtl="0" eaLnBrk="1" fontAlgn="base" hangingPunct="1">
              <a:spcBef>
                <a:spcPts val="450"/>
              </a:spcBef>
              <a:spcAft>
                <a:spcPct val="0"/>
              </a:spcAft>
              <a:buClr>
                <a:srgbClr val="000000"/>
              </a:buClr>
              <a:buSzPct val="100000"/>
              <a:buFont typeface="Times New Roman" pitchFamily="16" charset="0"/>
              <a:defRPr>
                <a:solidFill>
                  <a:srgbClr val="000000"/>
                </a:solidFill>
                <a:latin typeface="+mn-lt"/>
                <a:ea typeface="+mn-ea"/>
              </a:defRPr>
            </a:lvl3pPr>
            <a:lvl4pPr marL="1600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4pPr>
            <a:lvl5pPr marL="20574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5pPr>
            <a:lvl6pPr marL="25146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6pPr>
            <a:lvl7pPr marL="29718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7pPr>
            <a:lvl8pPr marL="34290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8pPr>
            <a:lvl9pPr marL="3886200" indent="-228600" algn="l" defTabSz="449263" rtl="0" eaLnBrk="1" fontAlgn="base" hangingPunct="1">
              <a:spcBef>
                <a:spcPts val="400"/>
              </a:spcBef>
              <a:spcAft>
                <a:spcPct val="0"/>
              </a:spcAft>
              <a:buClr>
                <a:srgbClr val="000000"/>
              </a:buClr>
              <a:buSzPct val="100000"/>
              <a:buFont typeface="Times New Roman" pitchFamily="16" charset="0"/>
              <a:defRPr sz="1600">
                <a:solidFill>
                  <a:srgbClr val="000000"/>
                </a:solidFill>
                <a:latin typeface="+mn-lt"/>
                <a:ea typeface="+mn-ea"/>
              </a:defRPr>
            </a:lvl9pPr>
          </a:lstStyle>
          <a:p>
            <a:pPr>
              <a:lnSpc>
                <a:spcPct val="80000"/>
              </a:lnSpc>
              <a:buFont typeface="Arial" panose="020B0604020202020204" pitchFamily="34" charset="0"/>
              <a:buChar char="•"/>
            </a:pPr>
            <a:r>
              <a:rPr lang="en-US" altLang="en-US" sz="1600" kern="0" dirty="0"/>
              <a:t>Thursday PM2 (16:00-18:00)</a:t>
            </a:r>
          </a:p>
          <a:p>
            <a:pPr lvl="1">
              <a:lnSpc>
                <a:spcPct val="80000"/>
              </a:lnSpc>
              <a:buFont typeface="Arial" panose="020B0604020202020204" pitchFamily="34" charset="0"/>
              <a:buChar char="•"/>
            </a:pPr>
            <a:r>
              <a:rPr lang="en-US" altLang="en-US" sz="1400" dirty="0"/>
              <a:t>Call meeting to order </a:t>
            </a:r>
          </a:p>
          <a:p>
            <a:pPr lvl="1">
              <a:buFont typeface="Arial" panose="020B0604020202020204" pitchFamily="34" charset="0"/>
              <a:buChar char="•"/>
            </a:pPr>
            <a:r>
              <a:rPr lang="en-US" altLang="en-US" sz="1400" dirty="0"/>
              <a:t>IEEE-SA IPR policy and Procedure</a:t>
            </a:r>
          </a:p>
          <a:p>
            <a:pPr lvl="1">
              <a:buFont typeface="Arial" panose="020B0604020202020204" pitchFamily="34" charset="0"/>
              <a:buChar char="•"/>
            </a:pPr>
            <a:r>
              <a:rPr lang="en-US" altLang="en-US" sz="1400" dirty="0"/>
              <a:t>Goals for July 2019</a:t>
            </a:r>
          </a:p>
          <a:p>
            <a:pPr lvl="1">
              <a:lnSpc>
                <a:spcPct val="80000"/>
              </a:lnSpc>
              <a:buFont typeface="Arial" panose="020B0604020202020204" pitchFamily="34" charset="0"/>
              <a:buChar char="•"/>
            </a:pPr>
            <a:r>
              <a:rPr lang="en-US" altLang="en-US" sz="1400" dirty="0"/>
              <a:t>Presentation of submissions</a:t>
            </a:r>
          </a:p>
          <a:p>
            <a:pPr lvl="1">
              <a:lnSpc>
                <a:spcPct val="80000"/>
              </a:lnSpc>
              <a:buFont typeface="Arial" panose="020B0604020202020204" pitchFamily="34" charset="0"/>
              <a:buChar char="•"/>
            </a:pPr>
            <a:r>
              <a:rPr lang="en-US" altLang="en-US" sz="1400" dirty="0"/>
              <a:t>Teleconference Plan</a:t>
            </a:r>
          </a:p>
          <a:p>
            <a:pPr lvl="1">
              <a:lnSpc>
                <a:spcPct val="80000"/>
              </a:lnSpc>
              <a:buFont typeface="Arial" panose="020B0604020202020204" pitchFamily="34" charset="0"/>
              <a:buChar char="•"/>
            </a:pPr>
            <a:r>
              <a:rPr lang="en-US" altLang="en-US" sz="1400" dirty="0"/>
              <a:t>Any other business</a:t>
            </a:r>
          </a:p>
          <a:p>
            <a:pPr lvl="1">
              <a:lnSpc>
                <a:spcPct val="80000"/>
              </a:lnSpc>
              <a:buFont typeface="Arial" panose="020B0604020202020204" pitchFamily="34" charset="0"/>
              <a:buChar char="•"/>
            </a:pPr>
            <a:r>
              <a:rPr lang="en-US" altLang="en-US" sz="1400" dirty="0"/>
              <a:t>Adjourn</a:t>
            </a:r>
          </a:p>
        </p:txBody>
      </p:sp>
    </p:spTree>
    <p:extLst>
      <p:ext uri="{BB962C8B-B14F-4D97-AF65-F5344CB8AC3E}">
        <p14:creationId xmlns:p14="http://schemas.microsoft.com/office/powerpoint/2010/main" val="224322841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TGbe Schedule</a:t>
            </a:r>
          </a:p>
        </p:txBody>
      </p:sp>
      <p:sp>
        <p:nvSpPr>
          <p:cNvPr id="6" name="Date Placeholder 5"/>
          <p:cNvSpPr>
            <a:spLocks noGrp="1"/>
          </p:cNvSpPr>
          <p:nvPr>
            <p:ph type="dt" idx="10"/>
          </p:nvPr>
        </p:nvSpPr>
        <p:spPr/>
        <p:txBody>
          <a:bodyPr/>
          <a:lstStyle/>
          <a:p>
            <a:r>
              <a:rPr lang="en-US" dirty="0"/>
              <a:t>May 2019</a:t>
            </a:r>
            <a:endParaRPr lang="en-GB" dirty="0"/>
          </a:p>
        </p:txBody>
      </p:sp>
      <p:sp>
        <p:nvSpPr>
          <p:cNvPr id="5" name="Footer Placeholder 4"/>
          <p:cNvSpPr>
            <a:spLocks noGrp="1"/>
          </p:cNvSpPr>
          <p:nvPr>
            <p:ph type="ftr" idx="11"/>
          </p:nvPr>
        </p:nvSpPr>
        <p:spPr/>
        <p:txBody>
          <a:bodyPr/>
          <a:lstStyle/>
          <a:p>
            <a:r>
              <a:rPr lang="en-GB" dirty="0"/>
              <a:t>Alfred Asterjadhi, Qualcomm Inc.</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14</a:t>
            </a:fld>
            <a:endParaRPr lang="en-GB" dirty="0"/>
          </a:p>
        </p:txBody>
      </p:sp>
      <p:graphicFrame>
        <p:nvGraphicFramePr>
          <p:cNvPr id="7" name="Table 6"/>
          <p:cNvGraphicFramePr>
            <a:graphicFrameLocks noGrp="1"/>
          </p:cNvGraphicFramePr>
          <p:nvPr>
            <p:extLst>
              <p:ext uri="{D42A27DB-BD31-4B8C-83A1-F6EECF244321}">
                <p14:modId xmlns:p14="http://schemas.microsoft.com/office/powerpoint/2010/main" val="3660664598"/>
              </p:ext>
            </p:extLst>
          </p:nvPr>
        </p:nvGraphicFramePr>
        <p:xfrm>
          <a:off x="914400" y="2324154"/>
          <a:ext cx="7086600" cy="2225040"/>
        </p:xfrm>
        <a:graphic>
          <a:graphicData uri="http://schemas.openxmlformats.org/drawingml/2006/table">
            <a:tbl>
              <a:tblPr firstRow="1" bandRow="1">
                <a:tableStyleId>{616DA210-FB5B-4158-B5E0-FEB733F419BA}</a:tableStyleId>
              </a:tblPr>
              <a:tblGrid>
                <a:gridCol w="1417320">
                  <a:extLst>
                    <a:ext uri="{9D8B030D-6E8A-4147-A177-3AD203B41FA5}">
                      <a16:colId xmlns:a16="http://schemas.microsoft.com/office/drawing/2014/main" val="20000"/>
                    </a:ext>
                  </a:extLst>
                </a:gridCol>
                <a:gridCol w="1417320">
                  <a:extLst>
                    <a:ext uri="{9D8B030D-6E8A-4147-A177-3AD203B41FA5}">
                      <a16:colId xmlns:a16="http://schemas.microsoft.com/office/drawing/2014/main" val="20001"/>
                    </a:ext>
                  </a:extLst>
                </a:gridCol>
                <a:gridCol w="1417320">
                  <a:extLst>
                    <a:ext uri="{9D8B030D-6E8A-4147-A177-3AD203B41FA5}">
                      <a16:colId xmlns:a16="http://schemas.microsoft.com/office/drawing/2014/main" val="20002"/>
                    </a:ext>
                  </a:extLst>
                </a:gridCol>
                <a:gridCol w="1417320">
                  <a:extLst>
                    <a:ext uri="{9D8B030D-6E8A-4147-A177-3AD203B41FA5}">
                      <a16:colId xmlns:a16="http://schemas.microsoft.com/office/drawing/2014/main" val="20004"/>
                    </a:ext>
                  </a:extLst>
                </a:gridCol>
                <a:gridCol w="1417320">
                  <a:extLst>
                    <a:ext uri="{9D8B030D-6E8A-4147-A177-3AD203B41FA5}">
                      <a16:colId xmlns:a16="http://schemas.microsoft.com/office/drawing/2014/main" val="20006"/>
                    </a:ext>
                  </a:extLst>
                </a:gridCol>
              </a:tblGrid>
              <a:tr h="342846">
                <a:tc>
                  <a:txBody>
                    <a:bodyPr/>
                    <a:lstStyle/>
                    <a:p>
                      <a:pPr algn="ctr"/>
                      <a:endParaRPr lang="en-US" dirty="0"/>
                    </a:p>
                  </a:txBody>
                  <a:tcPr/>
                </a:tc>
                <a:tc>
                  <a:txBody>
                    <a:bodyPr/>
                    <a:lstStyle/>
                    <a:p>
                      <a:pPr algn="ctr"/>
                      <a:r>
                        <a:rPr lang="en-US" dirty="0"/>
                        <a:t>Monday</a:t>
                      </a:r>
                    </a:p>
                  </a:txBody>
                  <a:tcPr/>
                </a:tc>
                <a:tc>
                  <a:txBody>
                    <a:bodyPr/>
                    <a:lstStyle/>
                    <a:p>
                      <a:pPr algn="ctr"/>
                      <a:r>
                        <a:rPr lang="en-US" dirty="0"/>
                        <a:t>Tuesday</a:t>
                      </a:r>
                    </a:p>
                  </a:txBody>
                  <a:tcPr/>
                </a:tc>
                <a:tc>
                  <a:txBody>
                    <a:bodyPr/>
                    <a:lstStyle/>
                    <a:p>
                      <a:pPr algn="ctr"/>
                      <a:r>
                        <a:rPr lang="en-US" dirty="0"/>
                        <a:t>Wednesday</a:t>
                      </a:r>
                    </a:p>
                  </a:txBody>
                  <a:tcPr/>
                </a:tc>
                <a:tc>
                  <a:txBody>
                    <a:bodyPr/>
                    <a:lstStyle/>
                    <a:p>
                      <a:pPr algn="ctr"/>
                      <a:r>
                        <a:rPr lang="en-US" dirty="0"/>
                        <a:t>Thursday</a:t>
                      </a:r>
                    </a:p>
                  </a:txBody>
                  <a:tcPr/>
                </a:tc>
                <a:extLst>
                  <a:ext uri="{0D108BD9-81ED-4DB2-BD59-A6C34878D82A}">
                    <a16:rowId xmlns:a16="http://schemas.microsoft.com/office/drawing/2014/main" val="10000"/>
                  </a:ext>
                </a:extLst>
              </a:tr>
              <a:tr h="340451">
                <a:tc>
                  <a:txBody>
                    <a:bodyPr/>
                    <a:lstStyle/>
                    <a:p>
                      <a:pPr algn="ctr"/>
                      <a:r>
                        <a:rPr lang="en-US" dirty="0"/>
                        <a:t>AM 1</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dirty="0"/>
                    </a:p>
                  </a:txBody>
                  <a:tcPr/>
                </a:tc>
                <a:tc>
                  <a:txBody>
                    <a:bodyPr/>
                    <a:lstStyle/>
                    <a:p>
                      <a:pPr algn="ctr"/>
                      <a:endParaRPr lang="en-US" sz="1800" b="1" dirty="0"/>
                    </a:p>
                  </a:txBody>
                  <a:tcPr/>
                </a:tc>
                <a:tc>
                  <a:txBody>
                    <a:bodyPr/>
                    <a:lstStyle/>
                    <a:p>
                      <a:pPr algn="ctr"/>
                      <a:r>
                        <a:rPr lang="en-US" sz="1800" b="1" dirty="0"/>
                        <a:t>TGbe</a:t>
                      </a:r>
                    </a:p>
                  </a:txBody>
                  <a:tcPr/>
                </a:tc>
                <a:tc>
                  <a:txBody>
                    <a:bodyPr/>
                    <a:lstStyle/>
                    <a:p>
                      <a:pPr algn="ctr"/>
                      <a:endParaRPr lang="en-US" sz="1800" b="1" dirty="0"/>
                    </a:p>
                  </a:txBody>
                  <a:tcPr/>
                </a:tc>
                <a:extLst>
                  <a:ext uri="{0D108BD9-81ED-4DB2-BD59-A6C34878D82A}">
                    <a16:rowId xmlns:a16="http://schemas.microsoft.com/office/drawing/2014/main" val="10001"/>
                  </a:ext>
                </a:extLst>
              </a:tr>
              <a:tr h="396240">
                <a:tc>
                  <a:txBody>
                    <a:bodyPr/>
                    <a:lstStyle/>
                    <a:p>
                      <a:pPr algn="ctr"/>
                      <a:r>
                        <a:rPr lang="en-US" dirty="0"/>
                        <a:t>AM 2</a:t>
                      </a:r>
                    </a:p>
                  </a:txBody>
                  <a:tcPr/>
                </a:tc>
                <a:tc>
                  <a:txBody>
                    <a:bodyPr/>
                    <a:lstStyle/>
                    <a:p>
                      <a:pPr algn="ctr"/>
                      <a:endParaRPr lang="en-US" sz="1800" b="1" dirty="0"/>
                    </a:p>
                  </a:txBody>
                  <a:tcPr/>
                </a:tc>
                <a:tc>
                  <a:txBody>
                    <a:bodyPr/>
                    <a:lstStyle/>
                    <a:p>
                      <a:pPr algn="ctr"/>
                      <a:endParaRPr lang="en-US" sz="1200" b="1" dirty="0"/>
                    </a:p>
                  </a:txBody>
                  <a:tcPr/>
                </a:tc>
                <a:tc>
                  <a:txBody>
                    <a:bodyPr/>
                    <a:lstStyle/>
                    <a:p>
                      <a:pPr algn="ctr"/>
                      <a:endParaRPr lang="en-US" sz="1800"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b="1" dirty="0"/>
                    </a:p>
                  </a:txBody>
                  <a:tcPr/>
                </a:tc>
                <a:extLst>
                  <a:ext uri="{0D108BD9-81ED-4DB2-BD59-A6C34878D82A}">
                    <a16:rowId xmlns:a16="http://schemas.microsoft.com/office/drawing/2014/main" val="10002"/>
                  </a:ext>
                </a:extLst>
              </a:tr>
              <a:tr h="365759">
                <a:tc>
                  <a:txBody>
                    <a:bodyPr/>
                    <a:lstStyle/>
                    <a:p>
                      <a:pPr algn="ctr"/>
                      <a:r>
                        <a:rPr lang="en-US" dirty="0"/>
                        <a:t>PM 1</a:t>
                      </a:r>
                    </a:p>
                  </a:txBody>
                  <a:tcPr/>
                </a:tc>
                <a:tc>
                  <a:txBody>
                    <a:bodyPr/>
                    <a:lstStyle/>
                    <a:p>
                      <a:pPr algn="ctr"/>
                      <a:endParaRPr lang="en-US" sz="1800" b="1" dirty="0"/>
                    </a:p>
                  </a:txBody>
                  <a:tcPr/>
                </a:tc>
                <a:tc>
                  <a:txBody>
                    <a:bodyPr/>
                    <a:lstStyle/>
                    <a:p>
                      <a:pPr algn="ctr"/>
                      <a:endParaRPr lang="en-US" sz="1800" b="1" dirty="0"/>
                    </a:p>
                  </a:txBody>
                  <a:tcPr/>
                </a:tc>
                <a:tc>
                  <a:txBody>
                    <a:bodyPr/>
                    <a:lstStyle/>
                    <a:p>
                      <a:pPr algn="ctr"/>
                      <a:endParaRPr lang="en-US" sz="1800" b="1" dirty="0"/>
                    </a:p>
                  </a:txBody>
                  <a:tcPr/>
                </a:tc>
                <a:tc>
                  <a:txBody>
                    <a:bodyPr/>
                    <a:lstStyle/>
                    <a:p>
                      <a:pPr algn="ctr"/>
                      <a:endParaRPr lang="en-US" b="1" dirty="0"/>
                    </a:p>
                  </a:txBody>
                  <a:tcPr/>
                </a:tc>
                <a:extLst>
                  <a:ext uri="{0D108BD9-81ED-4DB2-BD59-A6C34878D82A}">
                    <a16:rowId xmlns:a16="http://schemas.microsoft.com/office/drawing/2014/main" val="10003"/>
                  </a:ext>
                </a:extLst>
              </a:tr>
              <a:tr h="365759">
                <a:tc>
                  <a:txBody>
                    <a:bodyPr/>
                    <a:lstStyle/>
                    <a:p>
                      <a:pPr algn="ctr"/>
                      <a:r>
                        <a:rPr lang="en-US" dirty="0"/>
                        <a:t>PM</a:t>
                      </a:r>
                      <a:r>
                        <a:rPr lang="en-US" baseline="0" dirty="0"/>
                        <a:t> 2</a:t>
                      </a:r>
                      <a:endParaRPr lang="en-US"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r>
                        <a:rPr lang="en-US" b="1" dirty="0"/>
                        <a:t> </a:t>
                      </a:r>
                      <a:r>
                        <a:rPr lang="en-US" sz="1800" b="1" dirty="0"/>
                        <a:t>TGbe</a:t>
                      </a: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200" b="1" i="0" u="none" strike="noStrike" kern="1200" cap="none" spc="0" normalizeH="0" baseline="0" noProof="0" dirty="0">
                        <a:ln>
                          <a:noFill/>
                        </a:ln>
                        <a:solidFill>
                          <a:prstClr val="black"/>
                        </a:solidFill>
                        <a:effectLst/>
                        <a:uLnTx/>
                        <a:uFillTx/>
                        <a:latin typeface="+mn-lt"/>
                        <a:ea typeface="+mn-ea"/>
                        <a:cs typeface="+mn-cs"/>
                      </a:endParaRPr>
                    </a:p>
                  </a:txBody>
                  <a:tcPr/>
                </a:tc>
                <a:tc>
                  <a:txBody>
                    <a:bodyPr/>
                    <a:lstStyle/>
                    <a:p>
                      <a:pPr algn="ctr"/>
                      <a:r>
                        <a:rPr lang="en-US" sz="1800" b="1" dirty="0"/>
                        <a:t>TGbe</a:t>
                      </a:r>
                      <a:endParaRPr lang="en-US" dirty="0"/>
                    </a:p>
                  </a:txBody>
                  <a:tcPr/>
                </a:tc>
                <a:extLst>
                  <a:ext uri="{0D108BD9-81ED-4DB2-BD59-A6C34878D82A}">
                    <a16:rowId xmlns:a16="http://schemas.microsoft.com/office/drawing/2014/main" val="10004"/>
                  </a:ext>
                </a:extLst>
              </a:tr>
              <a:tr h="349405">
                <a:tc>
                  <a:txBody>
                    <a:bodyPr/>
                    <a:lstStyle/>
                    <a:p>
                      <a:pPr algn="ctr"/>
                      <a:r>
                        <a:rPr lang="en-US" dirty="0"/>
                        <a:t>EVE</a:t>
                      </a:r>
                    </a:p>
                  </a:txBody>
                  <a:tcPr/>
                </a:tc>
                <a:tc>
                  <a:txBody>
                    <a:bodyPr/>
                    <a:lstStyle/>
                    <a:p>
                      <a:pPr algn="ctr"/>
                      <a:endParaRPr lang="en-US" b="1" dirty="0"/>
                    </a:p>
                  </a:txBody>
                  <a:tcPr/>
                </a:tc>
                <a:tc>
                  <a:txBody>
                    <a:bodyPr/>
                    <a:lstStyle/>
                    <a:p>
                      <a:pPr marL="0" marR="0" lvl="0" indent="0" algn="ctr" defTabSz="914400" rtl="0" eaLnBrk="1" fontAlgn="auto" latinLnBrk="0" hangingPunct="1">
                        <a:lnSpc>
                          <a:spcPct val="100000"/>
                        </a:lnSpc>
                        <a:spcBef>
                          <a:spcPts val="0"/>
                        </a:spcBef>
                        <a:spcAft>
                          <a:spcPts val="0"/>
                        </a:spcAft>
                        <a:buClrTx/>
                        <a:buSzTx/>
                        <a:buFontTx/>
                        <a:buNone/>
                        <a:tabLst/>
                        <a:defRPr/>
                      </a:pPr>
                      <a:endParaRPr lang="en-US" sz="1800" b="1" dirty="0"/>
                    </a:p>
                  </a:txBody>
                  <a:tcPr/>
                </a:tc>
                <a:tc>
                  <a:txBody>
                    <a:bodyPr/>
                    <a:lstStyle/>
                    <a:p>
                      <a:pPr algn="ctr"/>
                      <a:endParaRPr lang="en-US" dirty="0"/>
                    </a:p>
                  </a:txBody>
                  <a:tcPr/>
                </a:tc>
                <a:tc>
                  <a:txBody>
                    <a:bodyPr/>
                    <a:lstStyle/>
                    <a:p>
                      <a:pPr algn="ctr"/>
                      <a:endParaRPr lang="en-US" dirty="0"/>
                    </a:p>
                  </a:txBody>
                  <a:tcPr/>
                </a:tc>
                <a:extLst>
                  <a:ext uri="{0D108BD9-81ED-4DB2-BD59-A6C34878D82A}">
                    <a16:rowId xmlns:a16="http://schemas.microsoft.com/office/drawing/2014/main" val="10005"/>
                  </a:ext>
                </a:extLst>
              </a:tr>
            </a:tbl>
          </a:graphicData>
        </a:graphic>
      </p:graphicFrame>
    </p:spTree>
    <p:extLst>
      <p:ext uri="{BB962C8B-B14F-4D97-AF65-F5344CB8AC3E}">
        <p14:creationId xmlns:p14="http://schemas.microsoft.com/office/powerpoint/2010/main" val="3976818858"/>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Monday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Set and approve agenda</a:t>
            </a:r>
          </a:p>
          <a:p>
            <a:pPr>
              <a:lnSpc>
                <a:spcPct val="80000"/>
              </a:lnSpc>
              <a:buFont typeface="Arial" panose="020B0604020202020204" pitchFamily="34" charset="0"/>
              <a:buChar char="•"/>
            </a:pPr>
            <a:r>
              <a:rPr lang="en-US" altLang="en-US" dirty="0"/>
              <a:t>Summary from March 2019 meeting</a:t>
            </a:r>
          </a:p>
          <a:p>
            <a:pPr lvl="0">
              <a:lnSpc>
                <a:spcPct val="80000"/>
              </a:lnSpc>
              <a:buFont typeface="Arial" panose="020B0604020202020204" pitchFamily="34" charset="0"/>
              <a:buChar char="•"/>
            </a:pPr>
            <a:r>
              <a:rPr lang="en-US" altLang="en-US" dirty="0"/>
              <a:t>TIG/SG motions</a:t>
            </a:r>
          </a:p>
          <a:p>
            <a:pPr lvl="1">
              <a:lnSpc>
                <a:spcPct val="80000"/>
              </a:lnSpc>
              <a:buFont typeface="Arial" panose="020B0604020202020204" pitchFamily="34" charset="0"/>
              <a:buChar char="•"/>
            </a:pPr>
            <a:r>
              <a:rPr lang="en-US" altLang="en-US" sz="1800" dirty="0"/>
              <a:t>Approve SG minutes from March meeting.</a:t>
            </a:r>
          </a:p>
          <a:p>
            <a:pPr lvl="0">
              <a:lnSpc>
                <a:spcPct val="80000"/>
              </a:lnSpc>
              <a:buFont typeface="Arial" panose="020B0604020202020204" pitchFamily="34" charset="0"/>
              <a:buChar char="•"/>
            </a:pPr>
            <a:r>
              <a:rPr lang="en-US" altLang="en-US" dirty="0"/>
              <a:t>TG Timeline</a:t>
            </a:r>
          </a:p>
          <a:p>
            <a:pPr>
              <a:lnSpc>
                <a:spcPct val="80000"/>
              </a:lnSpc>
              <a:buFont typeface="Arial" panose="020B0604020202020204" pitchFamily="34" charset="0"/>
              <a:buChar char="•"/>
            </a:pPr>
            <a:r>
              <a:rPr lang="en-US" altLang="en-US" dirty="0"/>
              <a:t>TG Documents</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15</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810022101"/>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Summary from March 2019 meeting</a:t>
            </a:r>
          </a:p>
        </p:txBody>
      </p:sp>
      <p:sp>
        <p:nvSpPr>
          <p:cNvPr id="3" name="Content Placeholder 2"/>
          <p:cNvSpPr>
            <a:spLocks noGrp="1"/>
          </p:cNvSpPr>
          <p:nvPr>
            <p:ph idx="1"/>
          </p:nvPr>
        </p:nvSpPr>
        <p:spPr/>
        <p:txBody>
          <a:bodyPr/>
          <a:lstStyle/>
          <a:p>
            <a:pPr>
              <a:buFont typeface="Arial" panose="020B0604020202020204" pitchFamily="34" charset="0"/>
              <a:buChar char="•"/>
            </a:pPr>
            <a:r>
              <a:rPr lang="en-US" dirty="0"/>
              <a:t>EHT TIG/SG completed its work</a:t>
            </a:r>
          </a:p>
          <a:p>
            <a:pPr>
              <a:buFont typeface="Arial" panose="020B0604020202020204" pitchFamily="34" charset="0"/>
              <a:buChar char="•"/>
            </a:pPr>
            <a:r>
              <a:rPr lang="en-US" dirty="0"/>
              <a:t>Approved PAR and CSD documents</a:t>
            </a:r>
          </a:p>
          <a:p>
            <a:pPr marL="800100" lvl="1" indent="-342900">
              <a:buFont typeface="Arial" panose="020B0604020202020204" pitchFamily="34" charset="0"/>
              <a:buChar char="•"/>
            </a:pPr>
            <a:r>
              <a:rPr lang="en-US" dirty="0"/>
              <a:t>PAR: </a:t>
            </a:r>
            <a:r>
              <a:rPr lang="en-US" altLang="en-US" dirty="0">
                <a:hlinkClick r:id="rId2"/>
              </a:rPr>
              <a:t>https://mentor.ieee.org/802.11/dcn/18/11-18-1231-06-0eht-eht-draft-proposed-par.docx</a:t>
            </a:r>
            <a:r>
              <a:rPr lang="en-US" altLang="en-US" dirty="0"/>
              <a:t>  </a:t>
            </a:r>
          </a:p>
          <a:p>
            <a:pPr marL="800100" lvl="1" indent="-342900">
              <a:buFont typeface="Arial" panose="020B0604020202020204" pitchFamily="34" charset="0"/>
              <a:buChar char="•"/>
            </a:pPr>
            <a:r>
              <a:rPr lang="en-US" altLang="en-US" dirty="0"/>
              <a:t>CSD: </a:t>
            </a:r>
            <a:r>
              <a:rPr lang="en-US" altLang="en-US" dirty="0">
                <a:hlinkClick r:id="rId3"/>
              </a:rPr>
              <a:t>https://mentor.ieee.org/802.11/dcn/18/11-18-1233-06-0eht-eht-draft-proposed-csd.docx</a:t>
            </a:r>
            <a:endParaRPr lang="en-US" altLang="en-US" dirty="0"/>
          </a:p>
          <a:p>
            <a:pPr marL="800100" lvl="1" indent="-342900">
              <a:buFont typeface="Arial" panose="020B0604020202020204" pitchFamily="34" charset="0"/>
              <a:buChar char="•"/>
            </a:pPr>
            <a:r>
              <a:rPr lang="en-US" altLang="en-US" dirty="0"/>
              <a:t>Responses to EC comments: </a:t>
            </a:r>
            <a:r>
              <a:rPr lang="en-US" altLang="en-US" dirty="0">
                <a:hlinkClick r:id="rId4"/>
              </a:rPr>
              <a:t>https://mentor.ieee.org/802.11/dcn/19/11-19-0459-03-0eht-eht-par-and-csd-comments.pptx</a:t>
            </a:r>
            <a:endParaRPr lang="en-US" altLang="en-US" dirty="0"/>
          </a:p>
          <a:p>
            <a:pPr marL="400050">
              <a:buFont typeface="Arial" panose="020B0604020202020204" pitchFamily="34" charset="0"/>
              <a:buChar char="•"/>
            </a:pPr>
            <a:r>
              <a:rPr lang="en-US" dirty="0"/>
              <a:t>PAR and CSD documents approved by EC and NESCOM</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16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2264694635"/>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3B51BD08-B15F-4BB1-8E9E-C68F723A67B5}"/>
              </a:ext>
            </a:extLst>
          </p:cNvPr>
          <p:cNvSpPr>
            <a:spLocks noGrp="1"/>
          </p:cNvSpPr>
          <p:nvPr>
            <p:ph type="title"/>
          </p:nvPr>
        </p:nvSpPr>
        <p:spPr/>
        <p:txBody>
          <a:bodyPr/>
          <a:lstStyle/>
          <a:p>
            <a:r>
              <a:rPr lang="en-US" dirty="0"/>
              <a:t>TIG/SG Motion</a:t>
            </a:r>
          </a:p>
        </p:txBody>
      </p:sp>
      <p:sp>
        <p:nvSpPr>
          <p:cNvPr id="3" name="Content Placeholder 2">
            <a:extLst>
              <a:ext uri="{FF2B5EF4-FFF2-40B4-BE49-F238E27FC236}">
                <a16:creationId xmlns:a16="http://schemas.microsoft.com/office/drawing/2014/main" id="{2D0D6EA9-47E0-4332-ACAF-5FDF0662E482}"/>
              </a:ext>
            </a:extLst>
          </p:cNvPr>
          <p:cNvSpPr>
            <a:spLocks noGrp="1"/>
          </p:cNvSpPr>
          <p:nvPr>
            <p:ph idx="1"/>
          </p:nvPr>
        </p:nvSpPr>
        <p:spPr/>
        <p:txBody>
          <a:bodyPr/>
          <a:lstStyle/>
          <a:p>
            <a:r>
              <a:rPr lang="en-US" dirty="0"/>
              <a:t>Move to approve EHT TIG/SG minutes from March meeting:</a:t>
            </a:r>
          </a:p>
          <a:p>
            <a:r>
              <a:rPr lang="en-US" dirty="0"/>
              <a:t>	</a:t>
            </a:r>
            <a:r>
              <a:rPr lang="en-US" dirty="0">
                <a:hlinkClick r:id="rId2"/>
              </a:rPr>
              <a:t>https://mentor.ieee.org/802.11/dcn/19/11-19-0531-00-0eht-meeting-minutes-march-2019.docx</a:t>
            </a:r>
            <a:endParaRPr lang="en-US" dirty="0"/>
          </a:p>
          <a:p>
            <a:endParaRPr lang="en-US" dirty="0"/>
          </a:p>
          <a:p>
            <a:r>
              <a:rPr lang="en-US" dirty="0"/>
              <a:t>Move: 						Second:</a:t>
            </a:r>
          </a:p>
        </p:txBody>
      </p:sp>
      <p:sp>
        <p:nvSpPr>
          <p:cNvPr id="4" name="Slide Number Placeholder 3">
            <a:extLst>
              <a:ext uri="{FF2B5EF4-FFF2-40B4-BE49-F238E27FC236}">
                <a16:creationId xmlns:a16="http://schemas.microsoft.com/office/drawing/2014/main" id="{7DB51C53-C16F-44B1-8D21-D322F730DB78}"/>
              </a:ext>
            </a:extLst>
          </p:cNvPr>
          <p:cNvSpPr>
            <a:spLocks noGrp="1"/>
          </p:cNvSpPr>
          <p:nvPr>
            <p:ph type="sldNum" idx="12"/>
          </p:nvPr>
        </p:nvSpPr>
        <p:spPr/>
        <p:txBody>
          <a:bodyPr/>
          <a:lstStyle/>
          <a:p>
            <a:r>
              <a:rPr lang="en-GB"/>
              <a:t>Slide </a:t>
            </a:r>
            <a:fld id="{440F5867-744E-4AA6-B0ED-4C44D2DFBB7B}" type="slidenum">
              <a:rPr lang="en-GB" smtClean="0"/>
              <a:pPr/>
              <a:t>17</a:t>
            </a:fld>
            <a:endParaRPr lang="en-GB" dirty="0"/>
          </a:p>
        </p:txBody>
      </p:sp>
      <p:sp>
        <p:nvSpPr>
          <p:cNvPr id="5" name="Footer Placeholder 4">
            <a:extLst>
              <a:ext uri="{FF2B5EF4-FFF2-40B4-BE49-F238E27FC236}">
                <a16:creationId xmlns:a16="http://schemas.microsoft.com/office/drawing/2014/main" id="{743C1F42-492E-4B90-B16A-A948ABE743A4}"/>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EF10F6FD-7BB5-4A65-8F15-60B3079C425C}"/>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890163940"/>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F136871B-71EE-4297-9850-0A9138934BB1}"/>
              </a:ext>
            </a:extLst>
          </p:cNvPr>
          <p:cNvSpPr>
            <a:spLocks noGrp="1"/>
          </p:cNvSpPr>
          <p:nvPr>
            <p:ph type="title"/>
          </p:nvPr>
        </p:nvSpPr>
        <p:spPr/>
        <p:txBody>
          <a:bodyPr/>
          <a:lstStyle/>
          <a:p>
            <a:r>
              <a:rPr lang="en-US" dirty="0"/>
              <a:t>TG Timeline</a:t>
            </a:r>
          </a:p>
        </p:txBody>
      </p:sp>
      <p:sp>
        <p:nvSpPr>
          <p:cNvPr id="3" name="Content Placeholder 2">
            <a:extLst>
              <a:ext uri="{FF2B5EF4-FFF2-40B4-BE49-F238E27FC236}">
                <a16:creationId xmlns:a16="http://schemas.microsoft.com/office/drawing/2014/main" id="{397FCAAC-93CD-4E7A-8FA1-29F28CCED6B7}"/>
              </a:ext>
            </a:extLst>
          </p:cNvPr>
          <p:cNvSpPr>
            <a:spLocks noGrp="1"/>
          </p:cNvSpPr>
          <p:nvPr>
            <p:ph idx="1"/>
          </p:nvPr>
        </p:nvSpPr>
        <p:spPr/>
        <p:txBody>
          <a:bodyPr/>
          <a:lstStyle/>
          <a:p>
            <a:pPr>
              <a:buFont typeface="Arial" panose="020B0604020202020204" pitchFamily="34" charset="0"/>
              <a:buChar char="•"/>
            </a:pPr>
            <a:r>
              <a:rPr lang="en-GB" altLang="en-US" sz="2000" dirty="0"/>
              <a:t>Approval of PAR &amp; CSD: March 2019</a:t>
            </a:r>
          </a:p>
          <a:p>
            <a:pPr>
              <a:buFont typeface="Arial" panose="020B0604020202020204" pitchFamily="34" charset="0"/>
              <a:buChar char="•"/>
            </a:pPr>
            <a:r>
              <a:rPr lang="en-GB" altLang="en-US" sz="2000" dirty="0"/>
              <a:t>Initial TG meeting: May 2019</a:t>
            </a:r>
          </a:p>
          <a:p>
            <a:pPr>
              <a:buFont typeface="Arial" panose="020B0604020202020204" pitchFamily="34" charset="0"/>
              <a:buChar char="•"/>
            </a:pPr>
            <a:r>
              <a:rPr lang="en-GB" altLang="en-US" sz="2000" dirty="0"/>
              <a:t>Initial Working Group Letter Ballot: &lt;&gt;</a:t>
            </a:r>
          </a:p>
          <a:p>
            <a:pPr>
              <a:buFont typeface="Arial" panose="020B0604020202020204" pitchFamily="34" charset="0"/>
              <a:buChar char="•"/>
            </a:pPr>
            <a:r>
              <a:rPr lang="en-GB" altLang="en-US" sz="2000" dirty="0"/>
              <a:t>Re-circulation Working Group Letter Ballot: &lt;&gt;</a:t>
            </a:r>
          </a:p>
          <a:p>
            <a:pPr>
              <a:buFont typeface="Arial" panose="020B0604020202020204" pitchFamily="34" charset="0"/>
              <a:buChar char="•"/>
            </a:pPr>
            <a:r>
              <a:rPr lang="en-GB" altLang="en-US" sz="2000" dirty="0"/>
              <a:t>Form Sponsor Ballot Pool: &lt;&gt;</a:t>
            </a:r>
          </a:p>
          <a:p>
            <a:pPr>
              <a:buFont typeface="Arial" panose="020B0604020202020204" pitchFamily="34" charset="0"/>
              <a:buChar char="•"/>
            </a:pPr>
            <a:r>
              <a:rPr lang="en-GB" altLang="en-US" sz="2000" dirty="0"/>
              <a:t>Mandatory Draft Review: &lt;&gt;</a:t>
            </a:r>
            <a:endParaRPr lang="en-GB" altLang="en-US" sz="2000" b="0" dirty="0"/>
          </a:p>
          <a:p>
            <a:pPr>
              <a:buFont typeface="Arial" panose="020B0604020202020204" pitchFamily="34" charset="0"/>
              <a:buChar char="•"/>
            </a:pPr>
            <a:r>
              <a:rPr lang="en-GB" altLang="en-US" sz="2000" dirty="0">
                <a:solidFill>
                  <a:schemeClr val="tx2"/>
                </a:solidFill>
              </a:rPr>
              <a:t>Initial Sponsor Ballot: </a:t>
            </a:r>
            <a:r>
              <a:rPr lang="en-GB" altLang="en-US" sz="2000" dirty="0"/>
              <a:t>&lt;&gt;</a:t>
            </a:r>
            <a:endParaRPr lang="en-GB" altLang="en-US" sz="2000" dirty="0">
              <a:solidFill>
                <a:schemeClr val="tx2"/>
              </a:solidFill>
            </a:endParaRPr>
          </a:p>
          <a:p>
            <a:pPr>
              <a:buFont typeface="Arial" panose="020B0604020202020204" pitchFamily="34" charset="0"/>
              <a:buChar char="•"/>
            </a:pPr>
            <a:r>
              <a:rPr lang="en-GB" altLang="en-US" sz="2000" dirty="0">
                <a:solidFill>
                  <a:schemeClr val="tx2"/>
                </a:solidFill>
              </a:rPr>
              <a:t>Sponsor Ballot Recirculation</a:t>
            </a:r>
            <a:r>
              <a:rPr lang="en-GB" altLang="en-US" sz="2000" dirty="0"/>
              <a:t>: &lt;&gt;</a:t>
            </a:r>
          </a:p>
          <a:p>
            <a:pPr>
              <a:buFont typeface="Arial" panose="020B0604020202020204" pitchFamily="34" charset="0"/>
              <a:buChar char="•"/>
            </a:pPr>
            <a:r>
              <a:rPr lang="en-GB" altLang="en-US" sz="2000" dirty="0"/>
              <a:t>Final WG Approval: &lt;&gt;</a:t>
            </a:r>
          </a:p>
          <a:p>
            <a:pPr>
              <a:buFont typeface="Arial" panose="020B0604020202020204" pitchFamily="34" charset="0"/>
              <a:buChar char="•"/>
            </a:pPr>
            <a:r>
              <a:rPr lang="en-GB" altLang="en-US" sz="2000" dirty="0"/>
              <a:t>Final EC Approval: &lt;&gt;</a:t>
            </a:r>
            <a:endParaRPr lang="en-GB" altLang="en-US" sz="2000" dirty="0">
              <a:solidFill>
                <a:srgbClr val="FF0000"/>
              </a:solidFill>
            </a:endParaRPr>
          </a:p>
          <a:p>
            <a:pPr>
              <a:buFont typeface="Arial" panose="020B0604020202020204" pitchFamily="34" charset="0"/>
              <a:buChar char="•"/>
            </a:pPr>
            <a:r>
              <a:rPr lang="en-GB" altLang="en-US" sz="2000" dirty="0" err="1"/>
              <a:t>RevCom</a:t>
            </a:r>
            <a:r>
              <a:rPr lang="en-GB" altLang="en-US" sz="2000" dirty="0"/>
              <a:t>/Standards Board Approval: </a:t>
            </a:r>
            <a:r>
              <a:rPr lang="en-GB" altLang="en-US" sz="2000" dirty="0">
                <a:solidFill>
                  <a:schemeClr val="tx1"/>
                </a:solidFill>
              </a:rPr>
              <a:t>&lt;&gt;</a:t>
            </a:r>
          </a:p>
          <a:p>
            <a:pPr>
              <a:buFont typeface="Arial" panose="020B0604020202020204" pitchFamily="34" charset="0"/>
              <a:buChar char="•"/>
            </a:pPr>
            <a:endParaRPr lang="en-US" sz="2000" dirty="0"/>
          </a:p>
        </p:txBody>
      </p:sp>
      <p:sp>
        <p:nvSpPr>
          <p:cNvPr id="4" name="Slide Number Placeholder 3">
            <a:extLst>
              <a:ext uri="{FF2B5EF4-FFF2-40B4-BE49-F238E27FC236}">
                <a16:creationId xmlns:a16="http://schemas.microsoft.com/office/drawing/2014/main" id="{21D4E9AF-E485-44A1-B8D0-66C8B9561766}"/>
              </a:ext>
            </a:extLst>
          </p:cNvPr>
          <p:cNvSpPr>
            <a:spLocks noGrp="1"/>
          </p:cNvSpPr>
          <p:nvPr>
            <p:ph type="sldNum" idx="12"/>
          </p:nvPr>
        </p:nvSpPr>
        <p:spPr/>
        <p:txBody>
          <a:bodyPr/>
          <a:lstStyle/>
          <a:p>
            <a:r>
              <a:rPr lang="en-GB"/>
              <a:t>Slide </a:t>
            </a:r>
            <a:fld id="{440F5867-744E-4AA6-B0ED-4C44D2DFBB7B}" type="slidenum">
              <a:rPr lang="en-GB" smtClean="0"/>
              <a:pPr/>
              <a:t>18</a:t>
            </a:fld>
            <a:endParaRPr lang="en-GB" dirty="0"/>
          </a:p>
        </p:txBody>
      </p:sp>
      <p:sp>
        <p:nvSpPr>
          <p:cNvPr id="5" name="Footer Placeholder 4">
            <a:extLst>
              <a:ext uri="{FF2B5EF4-FFF2-40B4-BE49-F238E27FC236}">
                <a16:creationId xmlns:a16="http://schemas.microsoft.com/office/drawing/2014/main" id="{F96AA22D-F4AC-43B1-9DCA-774CBD436B19}"/>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BCCBCF90-6185-4433-BD43-360F567389FB}"/>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1453454016"/>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C599490-C9AC-4AAE-9E1D-B8C9B6211757}"/>
              </a:ext>
            </a:extLst>
          </p:cNvPr>
          <p:cNvSpPr>
            <a:spLocks noGrp="1"/>
          </p:cNvSpPr>
          <p:nvPr>
            <p:ph type="title"/>
          </p:nvPr>
        </p:nvSpPr>
        <p:spPr/>
        <p:txBody>
          <a:bodyPr/>
          <a:lstStyle/>
          <a:p>
            <a:r>
              <a:rPr lang="en-US" dirty="0"/>
              <a:t>TG Documents</a:t>
            </a:r>
          </a:p>
        </p:txBody>
      </p:sp>
      <p:sp>
        <p:nvSpPr>
          <p:cNvPr id="3" name="Content Placeholder 2">
            <a:extLst>
              <a:ext uri="{FF2B5EF4-FFF2-40B4-BE49-F238E27FC236}">
                <a16:creationId xmlns:a16="http://schemas.microsoft.com/office/drawing/2014/main" id="{39DA27EA-B4ED-41DE-B613-2353D3E3F678}"/>
              </a:ext>
            </a:extLst>
          </p:cNvPr>
          <p:cNvSpPr>
            <a:spLocks noGrp="1"/>
          </p:cNvSpPr>
          <p:nvPr>
            <p:ph idx="1"/>
          </p:nvPr>
        </p:nvSpPr>
        <p:spPr/>
        <p:txBody>
          <a:bodyPr/>
          <a:lstStyle/>
          <a:p>
            <a:r>
              <a:rPr lang="en-US" dirty="0"/>
              <a:t>TBD</a:t>
            </a:r>
          </a:p>
        </p:txBody>
      </p:sp>
      <p:sp>
        <p:nvSpPr>
          <p:cNvPr id="4" name="Slide Number Placeholder 3">
            <a:extLst>
              <a:ext uri="{FF2B5EF4-FFF2-40B4-BE49-F238E27FC236}">
                <a16:creationId xmlns:a16="http://schemas.microsoft.com/office/drawing/2014/main" id="{E2CA189B-3E8D-4E7D-BFCD-C0E59EF25F06}"/>
              </a:ext>
            </a:extLst>
          </p:cNvPr>
          <p:cNvSpPr>
            <a:spLocks noGrp="1"/>
          </p:cNvSpPr>
          <p:nvPr>
            <p:ph type="sldNum" idx="12"/>
          </p:nvPr>
        </p:nvSpPr>
        <p:spPr/>
        <p:txBody>
          <a:bodyPr/>
          <a:lstStyle/>
          <a:p>
            <a:r>
              <a:rPr lang="en-GB"/>
              <a:t>Slide </a:t>
            </a:r>
            <a:fld id="{440F5867-744E-4AA6-B0ED-4C44D2DFBB7B}" type="slidenum">
              <a:rPr lang="en-GB" smtClean="0"/>
              <a:pPr/>
              <a:t>19</a:t>
            </a:fld>
            <a:endParaRPr lang="en-GB" dirty="0"/>
          </a:p>
        </p:txBody>
      </p:sp>
      <p:sp>
        <p:nvSpPr>
          <p:cNvPr id="5" name="Footer Placeholder 4">
            <a:extLst>
              <a:ext uri="{FF2B5EF4-FFF2-40B4-BE49-F238E27FC236}">
                <a16:creationId xmlns:a16="http://schemas.microsoft.com/office/drawing/2014/main" id="{D2EE9609-3661-4035-ABA1-61FF6B645422}"/>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30CD760C-E776-4674-BFC2-A6C452C90E95}"/>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98400953"/>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7" name="Rectangle 1"/>
          <p:cNvSpPr>
            <a:spLocks noGrp="1" noChangeArrowheads="1"/>
          </p:cNvSpPr>
          <p:nvPr>
            <p:ph type="title"/>
          </p:nvPr>
        </p:nvSpPr>
        <p:spPr>
          <a:xfrm>
            <a:off x="685800" y="685800"/>
            <a:ext cx="7770813" cy="1676399"/>
          </a:xfrm>
          <a:ln/>
        </p:spPr>
        <p:txBody>
          <a:bodyPr/>
          <a:lstStyle/>
          <a:p>
            <a:pPr>
              <a:tabLst>
                <a:tab pos="0" algn="l"/>
                <a:tab pos="914400" algn="l"/>
                <a:tab pos="1828800" algn="l"/>
                <a:tab pos="2743200" algn="l"/>
                <a:tab pos="3657600" algn="l"/>
                <a:tab pos="4572000" algn="l"/>
                <a:tab pos="5486400" algn="l"/>
                <a:tab pos="6400800" algn="l"/>
                <a:tab pos="7315200" algn="l"/>
                <a:tab pos="8229600" algn="l"/>
                <a:tab pos="9144000" algn="l"/>
                <a:tab pos="10058400" algn="l"/>
              </a:tabLst>
            </a:pPr>
            <a:r>
              <a:rPr lang="en-US" altLang="en-US" sz="2800" dirty="0">
                <a:solidFill>
                  <a:srgbClr val="0000FF"/>
                </a:solidFill>
                <a:latin typeface="Arial Black" panose="020B0A04020102020204" pitchFamily="34" charset="0"/>
              </a:rPr>
              <a:t>IEEE 802.11 TGbe: Enhancements for Extremely High Throughput (EHT) WLAN Task Group</a:t>
            </a:r>
            <a:endParaRPr lang="en-GB" sz="2800" dirty="0"/>
          </a:p>
        </p:txBody>
      </p:sp>
      <p:sp>
        <p:nvSpPr>
          <p:cNvPr id="4098" name="Rectangle 2"/>
          <p:cNvSpPr>
            <a:spLocks noGrp="1" noChangeArrowheads="1"/>
          </p:cNvSpPr>
          <p:nvPr>
            <p:ph idx="1"/>
          </p:nvPr>
        </p:nvSpPr>
        <p:spPr>
          <a:xfrm>
            <a:off x="685800" y="2743201"/>
            <a:ext cx="7770813" cy="2971800"/>
          </a:xfrm>
          <a:ln/>
        </p:spPr>
        <p:txBody>
          <a:bodyPr/>
          <a:lstStyle/>
          <a:p>
            <a:pPr algn="ctr">
              <a:lnSpc>
                <a:spcPct val="90000"/>
              </a:lnSpc>
              <a:buFontTx/>
              <a:buNone/>
            </a:pPr>
            <a:r>
              <a:rPr lang="en-GB" dirty="0"/>
              <a:t> </a:t>
            </a:r>
            <a:r>
              <a:rPr lang="en-US" sz="4000" dirty="0">
                <a:latin typeface="Arial" panose="020B0604020202020204" pitchFamily="34" charset="0"/>
              </a:rPr>
              <a:t>Atlanta, United States</a:t>
            </a:r>
          </a:p>
          <a:p>
            <a:pPr algn="ctr">
              <a:lnSpc>
                <a:spcPct val="90000"/>
              </a:lnSpc>
              <a:buFontTx/>
              <a:buNone/>
            </a:pPr>
            <a:r>
              <a:rPr lang="en-US" sz="4000" dirty="0">
                <a:latin typeface="Arial" panose="020B0604020202020204" pitchFamily="34" charset="0"/>
              </a:rPr>
              <a:t>May 10-15, 2019</a:t>
            </a:r>
          </a:p>
          <a:p>
            <a:pPr algn="ctr">
              <a:lnSpc>
                <a:spcPct val="90000"/>
              </a:lnSpc>
              <a:buFontTx/>
              <a:buNone/>
            </a:pPr>
            <a:endParaRPr lang="en-US" altLang="en-US" dirty="0">
              <a:latin typeface="Arial" panose="020B0604020202020204" pitchFamily="34" charset="0"/>
            </a:endParaRPr>
          </a:p>
          <a:p>
            <a:pPr algn="ctr">
              <a:lnSpc>
                <a:spcPct val="90000"/>
              </a:lnSpc>
              <a:buFontTx/>
              <a:buNone/>
            </a:pPr>
            <a:r>
              <a:rPr lang="en-US" altLang="en-US" dirty="0">
                <a:solidFill>
                  <a:schemeClr val="tx1"/>
                </a:solidFill>
                <a:latin typeface="Arial" panose="020B0604020202020204" pitchFamily="34" charset="0"/>
              </a:rPr>
              <a:t>Chair: Alfred Asterjadhi (Qualcomm Inc.)</a:t>
            </a:r>
          </a:p>
          <a:p>
            <a:pPr algn="ctr">
              <a:lnSpc>
                <a:spcPct val="90000"/>
              </a:lnSpc>
              <a:buFontTx/>
              <a:buNone/>
            </a:pPr>
            <a:r>
              <a:rPr lang="en-US" altLang="en-US" dirty="0">
                <a:solidFill>
                  <a:schemeClr val="tx1"/>
                </a:solidFill>
                <a:latin typeface="Arial" panose="020B0604020202020204" pitchFamily="34" charset="0"/>
              </a:rPr>
              <a:t>Secretary:</a:t>
            </a:r>
          </a:p>
        </p:txBody>
      </p:sp>
      <p:sp>
        <p:nvSpPr>
          <p:cNvPr id="6" name="Slide Number Placeholder 5"/>
          <p:cNvSpPr>
            <a:spLocks noGrp="1"/>
          </p:cNvSpPr>
          <p:nvPr>
            <p:ph type="sldNum" idx="12"/>
          </p:nvPr>
        </p:nvSpPr>
        <p:spPr/>
        <p:txBody>
          <a:bodyPr/>
          <a:lstStyle/>
          <a:p>
            <a:r>
              <a:rPr lang="en-GB"/>
              <a:t>Slide </a:t>
            </a:r>
            <a:fld id="{351F4386-A5E2-41A1-B4D0-BE653C929E06}" type="slidenum">
              <a:rPr lang="en-GB"/>
              <a:pPr/>
              <a:t>2</a:t>
            </a:fld>
            <a:endParaRPr lang="en-GB"/>
          </a:p>
        </p:txBody>
      </p:sp>
      <p:sp>
        <p:nvSpPr>
          <p:cNvPr id="5" name="Footer Placeholder 4"/>
          <p:cNvSpPr>
            <a:spLocks noGrp="1"/>
          </p:cNvSpPr>
          <p:nvPr>
            <p:ph type="ftr" idx="14"/>
          </p:nvPr>
        </p:nvSpPr>
        <p:spPr/>
        <p:txBody>
          <a:bodyPr/>
          <a:lstStyle/>
          <a:p>
            <a:r>
              <a:rPr lang="en-GB" dirty="0"/>
              <a:t>Alfred Asterjadhi, Qualcomm Inc.</a:t>
            </a:r>
          </a:p>
        </p:txBody>
      </p:sp>
      <p:sp>
        <p:nvSpPr>
          <p:cNvPr id="4" name="Date Placeholder 3"/>
          <p:cNvSpPr>
            <a:spLocks noGrp="1"/>
          </p:cNvSpPr>
          <p:nvPr>
            <p:ph type="dt" idx="15"/>
          </p:nvPr>
        </p:nvSpPr>
        <p:spPr/>
        <p:txBody>
          <a:bodyPr/>
          <a:lstStyle/>
          <a:p>
            <a:r>
              <a:rPr lang="en-US" dirty="0"/>
              <a:t>May 2019</a:t>
            </a:r>
            <a:endParaRPr lang="en-GB" dirty="0"/>
          </a:p>
        </p:txBody>
      </p:sp>
    </p:spTree>
  </p:cSld>
  <p:clrMapOvr>
    <a:masterClrMapping/>
  </p:clrMapOvr>
  <p:transition spd="med"/>
  <p:timing>
    <p:tnLst>
      <p:par>
        <p:cTn id="1" dur="indefinite" restart="never" nodeType="tmRoot">
          <p:childTnLst>
            <p:seq concurrent="1" nextAc="seek">
              <p:cTn id="2" dur="0" nodeType="mainSeq"/>
              <p:prevCondLst>
                <p:cond evt="onPrev" delay="0">
                  <p:tgtEl>
                    <p:sldTgt/>
                  </p:tgtEl>
                </p:cond>
              </p:prevCondLst>
              <p:nextCondLst>
                <p:cond evt="onNext" delay="0">
                  <p:tgtEl>
                    <p:sldTgt/>
                  </p:tgtEl>
                </p:cond>
              </p:nextCondLst>
            </p:seq>
          </p:childTnLst>
        </p:cTn>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r>
              <a:rPr lang="en-US" dirty="0"/>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20</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855816569"/>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Wednesday AM1</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TG officers election</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Recess</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21</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493660264"/>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8211976-0E93-4B96-A3B8-D81447BF9548}"/>
              </a:ext>
            </a:extLst>
          </p:cNvPr>
          <p:cNvSpPr>
            <a:spLocks noGrp="1"/>
          </p:cNvSpPr>
          <p:nvPr>
            <p:ph type="title"/>
          </p:nvPr>
        </p:nvSpPr>
        <p:spPr/>
        <p:txBody>
          <a:bodyPr/>
          <a:lstStyle/>
          <a:p>
            <a:r>
              <a:rPr lang="en-US" dirty="0"/>
              <a:t>TG officers election</a:t>
            </a:r>
          </a:p>
        </p:txBody>
      </p:sp>
      <p:sp>
        <p:nvSpPr>
          <p:cNvPr id="3" name="Content Placeholder 2">
            <a:extLst>
              <a:ext uri="{FF2B5EF4-FFF2-40B4-BE49-F238E27FC236}">
                <a16:creationId xmlns:a16="http://schemas.microsoft.com/office/drawing/2014/main" id="{BA81CA66-36C1-4159-BDBE-897A4500503B}"/>
              </a:ext>
            </a:extLst>
          </p:cNvPr>
          <p:cNvSpPr>
            <a:spLocks noGrp="1"/>
          </p:cNvSpPr>
          <p:nvPr>
            <p:ph idx="1"/>
          </p:nvPr>
        </p:nvSpPr>
        <p:spPr/>
        <p:txBody>
          <a:bodyPr/>
          <a:lstStyle/>
          <a:p>
            <a:r>
              <a:rPr lang="en-US" dirty="0"/>
              <a:t>TBD</a:t>
            </a:r>
          </a:p>
        </p:txBody>
      </p:sp>
      <p:sp>
        <p:nvSpPr>
          <p:cNvPr id="4" name="Slide Number Placeholder 3">
            <a:extLst>
              <a:ext uri="{FF2B5EF4-FFF2-40B4-BE49-F238E27FC236}">
                <a16:creationId xmlns:a16="http://schemas.microsoft.com/office/drawing/2014/main" id="{F71B57A3-3F86-4486-8E0C-DCE1A8196601}"/>
              </a:ext>
            </a:extLst>
          </p:cNvPr>
          <p:cNvSpPr>
            <a:spLocks noGrp="1"/>
          </p:cNvSpPr>
          <p:nvPr>
            <p:ph type="sldNum" idx="12"/>
          </p:nvPr>
        </p:nvSpPr>
        <p:spPr/>
        <p:txBody>
          <a:bodyPr/>
          <a:lstStyle/>
          <a:p>
            <a:r>
              <a:rPr lang="en-GB"/>
              <a:t>Slide </a:t>
            </a:r>
            <a:fld id="{440F5867-744E-4AA6-B0ED-4C44D2DFBB7B}" type="slidenum">
              <a:rPr lang="en-GB" smtClean="0"/>
              <a:pPr/>
              <a:t>22</a:t>
            </a:fld>
            <a:endParaRPr lang="en-GB" dirty="0"/>
          </a:p>
        </p:txBody>
      </p:sp>
      <p:sp>
        <p:nvSpPr>
          <p:cNvPr id="5" name="Footer Placeholder 4">
            <a:extLst>
              <a:ext uri="{FF2B5EF4-FFF2-40B4-BE49-F238E27FC236}">
                <a16:creationId xmlns:a16="http://schemas.microsoft.com/office/drawing/2014/main" id="{90985E17-6660-42FA-AE10-CC449CE2A11E}"/>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24F6BFB3-F3CC-4290-AD44-409A0CB3DC2A}"/>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3374954241"/>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Submissions</a:t>
            </a:r>
          </a:p>
        </p:txBody>
      </p:sp>
      <p:sp>
        <p:nvSpPr>
          <p:cNvPr id="3" name="Content Placeholder 2"/>
          <p:cNvSpPr>
            <a:spLocks noGrp="1"/>
          </p:cNvSpPr>
          <p:nvPr>
            <p:ph idx="1"/>
          </p:nvPr>
        </p:nvSpPr>
        <p:spPr/>
        <p:txBody>
          <a:bodyPr/>
          <a:lstStyle/>
          <a:p>
            <a:r>
              <a:rPr lang="en-US" dirty="0"/>
              <a:t>TBD</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218042322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 name="Title 5"/>
          <p:cNvSpPr>
            <a:spLocks noGrp="1"/>
          </p:cNvSpPr>
          <p:nvPr>
            <p:ph type="title"/>
          </p:nvPr>
        </p:nvSpPr>
        <p:spPr>
          <a:xfrm>
            <a:off x="381000" y="685800"/>
            <a:ext cx="8382000" cy="1065213"/>
          </a:xfrm>
        </p:spPr>
        <p:txBody>
          <a:bodyPr/>
          <a:lstStyle/>
          <a:p>
            <a:r>
              <a:rPr lang="en-US" altLang="en-US" dirty="0">
                <a:solidFill>
                  <a:schemeClr val="tx2"/>
                </a:solidFill>
              </a:rPr>
              <a:t>Agenda for Thursday PM2</a:t>
            </a:r>
            <a:endParaRPr lang="en-US" dirty="0">
              <a:solidFill>
                <a:schemeClr val="tx2"/>
              </a:solidFill>
            </a:endParaRPr>
          </a:p>
        </p:txBody>
      </p:sp>
      <p:sp>
        <p:nvSpPr>
          <p:cNvPr id="7" name="Content Placeholder 6"/>
          <p:cNvSpPr>
            <a:spLocks noGrp="1"/>
          </p:cNvSpPr>
          <p:nvPr>
            <p:ph idx="1"/>
          </p:nvPr>
        </p:nvSpPr>
        <p:spPr>
          <a:xfrm>
            <a:off x="685800" y="1828800"/>
            <a:ext cx="7770813" cy="4113213"/>
          </a:xfrm>
        </p:spPr>
        <p:txBody>
          <a:bodyPr/>
          <a:lstStyle/>
          <a:p>
            <a:pPr lvl="0">
              <a:lnSpc>
                <a:spcPct val="80000"/>
              </a:lnSpc>
              <a:buFont typeface="Arial" panose="020B0604020202020204" pitchFamily="34" charset="0"/>
              <a:buChar char="•"/>
            </a:pPr>
            <a:r>
              <a:rPr lang="en-US" altLang="en-US" dirty="0"/>
              <a:t>Call meeting to order </a:t>
            </a:r>
          </a:p>
          <a:p>
            <a:pPr lvl="0">
              <a:buFont typeface="Arial" panose="020B0604020202020204" pitchFamily="34" charset="0"/>
              <a:buChar char="•"/>
            </a:pPr>
            <a:r>
              <a:rPr lang="en-US" altLang="en-US" dirty="0"/>
              <a:t>IEEE-SA IPR policy and Procedure</a:t>
            </a:r>
          </a:p>
          <a:p>
            <a:pPr lvl="0">
              <a:lnSpc>
                <a:spcPct val="80000"/>
              </a:lnSpc>
              <a:buFont typeface="Arial" panose="020B0604020202020204" pitchFamily="34" charset="0"/>
              <a:buChar char="•"/>
            </a:pPr>
            <a:r>
              <a:rPr lang="en-US" altLang="en-US" dirty="0"/>
              <a:t>Presentation of submissions</a:t>
            </a:r>
          </a:p>
          <a:p>
            <a:pPr lvl="0">
              <a:lnSpc>
                <a:spcPct val="80000"/>
              </a:lnSpc>
              <a:buFont typeface="Arial" panose="020B0604020202020204" pitchFamily="34" charset="0"/>
              <a:buChar char="•"/>
            </a:pPr>
            <a:r>
              <a:rPr lang="en-US" altLang="en-US" dirty="0"/>
              <a:t>Teleconference Plan</a:t>
            </a:r>
          </a:p>
          <a:p>
            <a:pPr>
              <a:lnSpc>
                <a:spcPct val="80000"/>
              </a:lnSpc>
              <a:buFont typeface="Arial" panose="020B0604020202020204" pitchFamily="34" charset="0"/>
              <a:buChar char="•"/>
            </a:pPr>
            <a:r>
              <a:rPr lang="en-US" altLang="en-US" dirty="0"/>
              <a:t>Goals for July 2019</a:t>
            </a:r>
          </a:p>
          <a:p>
            <a:pPr lvl="0">
              <a:lnSpc>
                <a:spcPct val="80000"/>
              </a:lnSpc>
              <a:buFont typeface="Arial" panose="020B0604020202020204" pitchFamily="34" charset="0"/>
              <a:buChar char="•"/>
            </a:pPr>
            <a:r>
              <a:rPr lang="en-US" altLang="en-US" dirty="0"/>
              <a:t>Any other business</a:t>
            </a:r>
          </a:p>
          <a:p>
            <a:pPr lvl="0">
              <a:lnSpc>
                <a:spcPct val="80000"/>
              </a:lnSpc>
              <a:buFont typeface="Arial" panose="020B0604020202020204" pitchFamily="34" charset="0"/>
              <a:buChar char="•"/>
            </a:pPr>
            <a:r>
              <a:rPr lang="en-US" altLang="en-US" dirty="0"/>
              <a:t>Adjourn</a:t>
            </a:r>
          </a:p>
          <a:p>
            <a:endParaRPr lang="en-US" sz="2800" dirty="0"/>
          </a:p>
        </p:txBody>
      </p:sp>
      <p:sp>
        <p:nvSpPr>
          <p:cNvPr id="5" name="Slide Number Placeholder 4"/>
          <p:cNvSpPr>
            <a:spLocks noGrp="1"/>
          </p:cNvSpPr>
          <p:nvPr>
            <p:ph type="sldNum" idx="12"/>
          </p:nvPr>
        </p:nvSpPr>
        <p:spPr/>
        <p:txBody>
          <a:bodyPr/>
          <a:lstStyle/>
          <a:p>
            <a:r>
              <a:rPr lang="en-GB"/>
              <a:t>Slide </a:t>
            </a:r>
            <a:fld id="{06B781AF-4CCF-49B0-A572-DE54FBE5D942}" type="slidenum">
              <a:rPr lang="en-GB" smtClean="0"/>
              <a:pPr/>
              <a:t>24</a:t>
            </a:fld>
            <a:endParaRPr lang="en-GB"/>
          </a:p>
        </p:txBody>
      </p:sp>
      <p:sp>
        <p:nvSpPr>
          <p:cNvPr id="4" name="Footer Placeholder 3"/>
          <p:cNvSpPr>
            <a:spLocks noGrp="1"/>
          </p:cNvSpPr>
          <p:nvPr>
            <p:ph type="ftr" idx="14"/>
          </p:nvPr>
        </p:nvSpPr>
        <p:spPr/>
        <p:txBody>
          <a:bodyPr/>
          <a:lstStyle/>
          <a:p>
            <a:r>
              <a:rPr lang="en-GB" dirty="0"/>
              <a:t>Alfred Asterjadhi, Qualcomm Inc.</a:t>
            </a:r>
          </a:p>
        </p:txBody>
      </p:sp>
      <p:sp>
        <p:nvSpPr>
          <p:cNvPr id="3" name="Date Placeholder 2"/>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2784506043"/>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Teleconference Plan</a:t>
            </a:r>
          </a:p>
        </p:txBody>
      </p:sp>
      <p:sp>
        <p:nvSpPr>
          <p:cNvPr id="3" name="Content Placeholder 2"/>
          <p:cNvSpPr>
            <a:spLocks noGrp="1"/>
          </p:cNvSpPr>
          <p:nvPr>
            <p:ph idx="1"/>
          </p:nvPr>
        </p:nvSpPr>
        <p:spPr/>
        <p:txBody>
          <a:bodyPr/>
          <a:lstStyle/>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25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46872351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F0061FA-8251-4076-A7E5-5BAD659EF444}"/>
              </a:ext>
            </a:extLst>
          </p:cNvPr>
          <p:cNvSpPr>
            <a:spLocks noGrp="1"/>
          </p:cNvSpPr>
          <p:nvPr>
            <p:ph type="title"/>
          </p:nvPr>
        </p:nvSpPr>
        <p:spPr/>
        <p:txBody>
          <a:bodyPr/>
          <a:lstStyle/>
          <a:p>
            <a:r>
              <a:rPr lang="en-US" dirty="0"/>
              <a:t>Any other business</a:t>
            </a:r>
          </a:p>
        </p:txBody>
      </p:sp>
      <p:sp>
        <p:nvSpPr>
          <p:cNvPr id="3" name="Content Placeholder 2">
            <a:extLst>
              <a:ext uri="{FF2B5EF4-FFF2-40B4-BE49-F238E27FC236}">
                <a16:creationId xmlns:a16="http://schemas.microsoft.com/office/drawing/2014/main" id="{AF47F81F-D874-4B51-8344-C301E01C0D30}"/>
              </a:ext>
            </a:extLst>
          </p:cNvPr>
          <p:cNvSpPr>
            <a:spLocks noGrp="1"/>
          </p:cNvSpPr>
          <p:nvPr>
            <p:ph idx="1"/>
          </p:nvPr>
        </p:nvSpPr>
        <p:spPr/>
        <p:txBody>
          <a:bodyPr/>
          <a:lstStyle/>
          <a:p>
            <a:endParaRPr lang="en-US" dirty="0"/>
          </a:p>
        </p:txBody>
      </p:sp>
      <p:sp>
        <p:nvSpPr>
          <p:cNvPr id="4" name="Slide Number Placeholder 3">
            <a:extLst>
              <a:ext uri="{FF2B5EF4-FFF2-40B4-BE49-F238E27FC236}">
                <a16:creationId xmlns:a16="http://schemas.microsoft.com/office/drawing/2014/main" id="{E37021BD-E01D-4968-BE18-BD8ECD00B96A}"/>
              </a:ext>
            </a:extLst>
          </p:cNvPr>
          <p:cNvSpPr>
            <a:spLocks noGrp="1"/>
          </p:cNvSpPr>
          <p:nvPr>
            <p:ph type="sldNum" idx="12"/>
          </p:nvPr>
        </p:nvSpPr>
        <p:spPr/>
        <p:txBody>
          <a:bodyPr/>
          <a:lstStyle/>
          <a:p>
            <a:r>
              <a:rPr lang="en-GB"/>
              <a:t>Slide </a:t>
            </a:r>
            <a:fld id="{440F5867-744E-4AA6-B0ED-4C44D2DFBB7B}" type="slidenum">
              <a:rPr lang="en-GB" smtClean="0"/>
              <a:pPr/>
              <a:t>26</a:t>
            </a:fld>
            <a:endParaRPr lang="en-GB" dirty="0"/>
          </a:p>
        </p:txBody>
      </p:sp>
      <p:sp>
        <p:nvSpPr>
          <p:cNvPr id="5" name="Footer Placeholder 4">
            <a:extLst>
              <a:ext uri="{FF2B5EF4-FFF2-40B4-BE49-F238E27FC236}">
                <a16:creationId xmlns:a16="http://schemas.microsoft.com/office/drawing/2014/main" id="{03B5B706-6D09-4BE9-A6BF-E4D6460F88D5}"/>
              </a:ext>
            </a:extLst>
          </p:cNvPr>
          <p:cNvSpPr>
            <a:spLocks noGrp="1"/>
          </p:cNvSpPr>
          <p:nvPr>
            <p:ph type="ftr" idx="14"/>
          </p:nvPr>
        </p:nvSpPr>
        <p:spPr/>
        <p:txBody>
          <a:bodyPr/>
          <a:lstStyle/>
          <a:p>
            <a:r>
              <a:rPr lang="en-GB"/>
              <a:t>Alfred Asterjadhi, Qualcomm Inc.</a:t>
            </a:r>
            <a:endParaRPr lang="en-GB" dirty="0"/>
          </a:p>
        </p:txBody>
      </p:sp>
      <p:sp>
        <p:nvSpPr>
          <p:cNvPr id="6" name="Date Placeholder 5">
            <a:extLst>
              <a:ext uri="{FF2B5EF4-FFF2-40B4-BE49-F238E27FC236}">
                <a16:creationId xmlns:a16="http://schemas.microsoft.com/office/drawing/2014/main" id="{058B3F5F-4FE2-4A09-868E-C58C361CD22E}"/>
              </a:ext>
            </a:extLst>
          </p:cNvPr>
          <p:cNvSpPr>
            <a:spLocks noGrp="1"/>
          </p:cNvSpPr>
          <p:nvPr>
            <p:ph type="dt" idx="15"/>
          </p:nvPr>
        </p:nvSpPr>
        <p:spPr/>
        <p:txBody>
          <a:bodyPr/>
          <a:lstStyle/>
          <a:p>
            <a:r>
              <a:rPr lang="en-US"/>
              <a:t>May 2019</a:t>
            </a:r>
            <a:endParaRPr lang="en-GB" dirty="0"/>
          </a:p>
        </p:txBody>
      </p:sp>
    </p:spTree>
    <p:extLst>
      <p:ext uri="{BB962C8B-B14F-4D97-AF65-F5344CB8AC3E}">
        <p14:creationId xmlns:p14="http://schemas.microsoft.com/office/powerpoint/2010/main" val="203931235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Meeting Protocol</a:t>
            </a:r>
          </a:p>
        </p:txBody>
      </p:sp>
      <p:sp>
        <p:nvSpPr>
          <p:cNvPr id="3" name="Content Placeholder 2"/>
          <p:cNvSpPr>
            <a:spLocks noGrp="1"/>
          </p:cNvSpPr>
          <p:nvPr>
            <p:ph idx="1"/>
          </p:nvPr>
        </p:nvSpPr>
        <p:spPr>
          <a:xfrm>
            <a:off x="685800" y="2286000"/>
            <a:ext cx="7770813" cy="838200"/>
          </a:xfrm>
        </p:spPr>
        <p:txBody>
          <a:bodyPr/>
          <a:lstStyle/>
          <a:p>
            <a:r>
              <a:rPr lang="en-US" altLang="en-US" sz="2800" dirty="0"/>
              <a:t>Please announce your affiliation when you first address the group during a meeting slot</a:t>
            </a:r>
          </a:p>
          <a:p>
            <a:endParaRPr lang="en-US" sz="2800"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3</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254182675"/>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Attendance</a:t>
            </a:r>
          </a:p>
        </p:txBody>
      </p:sp>
      <p:sp>
        <p:nvSpPr>
          <p:cNvPr id="3" name="Content Placeholder 2"/>
          <p:cNvSpPr>
            <a:spLocks noGrp="1"/>
          </p:cNvSpPr>
          <p:nvPr>
            <p:ph idx="1"/>
          </p:nvPr>
        </p:nvSpPr>
        <p:spPr/>
        <p:txBody>
          <a:bodyPr/>
          <a:lstStyle/>
          <a:p>
            <a:pPr marL="457200" indent="-457200"/>
            <a:r>
              <a:rPr lang="en-US" altLang="en-US" dirty="0">
                <a:hlinkClick r:id="rId2"/>
              </a:rPr>
              <a:t>https://imat.ieee.org/my-site/home</a:t>
            </a:r>
            <a:r>
              <a:rPr lang="en-US" altLang="en-US" dirty="0"/>
              <a:t>   </a:t>
            </a:r>
          </a:p>
          <a:p>
            <a:pPr marL="457200" indent="-457200">
              <a:buFontTx/>
              <a:buNone/>
            </a:pPr>
            <a:endParaRPr lang="en-US" altLang="en-US" sz="3600" dirty="0"/>
          </a:p>
          <a:p>
            <a:pPr marL="457200" indent="-457200">
              <a:buFontTx/>
              <a:buAutoNum type="arabicPeriod"/>
            </a:pPr>
            <a:r>
              <a:rPr lang="en-US" altLang="en-US" sz="3600" dirty="0"/>
              <a:t>Register</a:t>
            </a:r>
          </a:p>
          <a:p>
            <a:pPr marL="457200" indent="-457200">
              <a:buFontTx/>
              <a:buAutoNum type="arabicPeriod"/>
            </a:pPr>
            <a:r>
              <a:rPr lang="en-US" altLang="en-US" sz="3600" dirty="0"/>
              <a:t>Indicate attendance</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4</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930105769"/>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altLang="en-US" dirty="0"/>
              <a:t>Attendance, Voting &amp; Document Status</a:t>
            </a:r>
            <a:endParaRPr lang="en-US" dirty="0"/>
          </a:p>
        </p:txBody>
      </p:sp>
      <p:sp>
        <p:nvSpPr>
          <p:cNvPr id="3" name="Content Placeholder 2"/>
          <p:cNvSpPr>
            <a:spLocks noGrp="1"/>
          </p:cNvSpPr>
          <p:nvPr>
            <p:ph idx="1"/>
          </p:nvPr>
        </p:nvSpPr>
        <p:spPr>
          <a:xfrm>
            <a:off x="685800" y="1981200"/>
            <a:ext cx="7770813" cy="4494213"/>
          </a:xfrm>
        </p:spPr>
        <p:txBody>
          <a:bodyPr/>
          <a:lstStyle/>
          <a:p>
            <a:pPr>
              <a:buFont typeface="Arial" panose="020B0604020202020204" pitchFamily="34" charset="0"/>
              <a:buChar char="•"/>
            </a:pPr>
            <a:r>
              <a:rPr lang="en-US" altLang="en-US" dirty="0"/>
              <a:t>Make sure your badges are correct </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If you plan to make a submission be sure it does not contain company logos or advertising</a:t>
            </a:r>
          </a:p>
          <a:p>
            <a:pPr lvl="1">
              <a:buFont typeface="Arial" panose="020B0604020202020204" pitchFamily="34" charset="0"/>
              <a:buChar char="•"/>
            </a:pPr>
            <a:r>
              <a:rPr lang="en-US" altLang="en-US" sz="2200" dirty="0"/>
              <a:t>Upload submission: </a:t>
            </a:r>
            <a:r>
              <a:rPr lang="en-US" altLang="en-US" sz="2200" dirty="0">
                <a:hlinkClick r:id="rId3"/>
              </a:rPr>
              <a:t>http://mentor.ieee.org</a:t>
            </a:r>
            <a:r>
              <a:rPr lang="en-US" altLang="en-US" sz="2200" dirty="0"/>
              <a:t> in “TGbe” group</a:t>
            </a:r>
          </a:p>
          <a:p>
            <a:pPr lvl="2">
              <a:buFont typeface="Arial" panose="020B0604020202020204" pitchFamily="34" charset="0"/>
              <a:buChar char="•"/>
            </a:pPr>
            <a:endParaRPr lang="en-US" altLang="en-US" dirty="0"/>
          </a:p>
          <a:p>
            <a:pPr>
              <a:buFont typeface="Arial" panose="020B0604020202020204" pitchFamily="34" charset="0"/>
              <a:buChar char="•"/>
            </a:pPr>
            <a:r>
              <a:rPr lang="en-US" altLang="en-US" dirty="0"/>
              <a:t>Questions on Voting status, Ballot pool, Access to Reflector, Documentation,  member’</a:t>
            </a:r>
            <a:r>
              <a:rPr lang="en-US" altLang="ja-JP" dirty="0"/>
              <a:t>s area</a:t>
            </a:r>
          </a:p>
          <a:p>
            <a:pPr marL="800100" lvl="1" indent="-342900">
              <a:buFont typeface="Arial" panose="020B0604020202020204" pitchFamily="34" charset="0"/>
              <a:buChar char="•"/>
            </a:pPr>
            <a:r>
              <a:rPr lang="en-US" altLang="en-US" sz="2200" dirty="0"/>
              <a:t>See Jon Rosdahl –  </a:t>
            </a:r>
            <a:r>
              <a:rPr lang="en-US" altLang="en-US" sz="2200" dirty="0">
                <a:hlinkClick r:id="rId4"/>
              </a:rPr>
              <a:t>jrosdahl@ieee.org</a:t>
            </a:r>
            <a:endParaRPr lang="en-US" altLang="en-US" sz="2200" dirty="0"/>
          </a:p>
          <a:p>
            <a:pPr marL="1200150" lvl="2" indent="-342900">
              <a:buFont typeface="Arial" panose="020B0604020202020204" pitchFamily="34" charset="0"/>
              <a:buChar char="•"/>
            </a:pPr>
            <a:endParaRPr lang="en-US" altLang="en-US" dirty="0"/>
          </a:p>
          <a:p>
            <a:pPr>
              <a:buFont typeface="Arial" panose="020B0604020202020204" pitchFamily="34" charset="0"/>
              <a:buChar char="•"/>
            </a:pPr>
            <a:r>
              <a:rPr lang="en-US" altLang="en-US" dirty="0"/>
              <a:t>Cell Phones Silent or Off</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5</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3136880362"/>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a:t>Patent Policy</a:t>
            </a:r>
          </a:p>
        </p:txBody>
      </p:sp>
      <p:sp>
        <p:nvSpPr>
          <p:cNvPr id="3" name="Content Placeholder 2"/>
          <p:cNvSpPr>
            <a:spLocks noGrp="1"/>
          </p:cNvSpPr>
          <p:nvPr>
            <p:ph idx="1"/>
          </p:nvPr>
        </p:nvSpPr>
        <p:spPr/>
        <p:txBody>
          <a:bodyPr/>
          <a:lstStyle/>
          <a:p>
            <a:r>
              <a:rPr lang="en-US" dirty="0"/>
              <a:t>Following 5 slides</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6</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Tree>
    <p:extLst>
      <p:ext uri="{BB962C8B-B14F-4D97-AF65-F5344CB8AC3E}">
        <p14:creationId xmlns:p14="http://schemas.microsoft.com/office/powerpoint/2010/main" val="1676196551"/>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0"/>
            <a:ext cx="7770813" cy="301625"/>
          </a:xfrm>
        </p:spPr>
        <p:txBody>
          <a:bodyPr/>
          <a:lstStyle/>
          <a:p>
            <a:r>
              <a:rPr lang="en-US" altLang="en-US" u="sng" dirty="0">
                <a:solidFill>
                  <a:schemeClr val="tx1"/>
                </a:solidFill>
                <a:latin typeface="Calibri" panose="020F0502020204030204" pitchFamily="34" charset="0"/>
                <a:cs typeface="Calibri" panose="020F0502020204030204" pitchFamily="34" charset="0"/>
              </a:rPr>
              <a:t>Participants have a duty to inform the IEEE</a:t>
            </a:r>
            <a:endParaRPr lang="en-US" dirty="0"/>
          </a:p>
        </p:txBody>
      </p:sp>
      <p:sp>
        <p:nvSpPr>
          <p:cNvPr id="3" name="Content Placeholder 2"/>
          <p:cNvSpPr>
            <a:spLocks noGrp="1"/>
          </p:cNvSpPr>
          <p:nvPr>
            <p:ph idx="1"/>
          </p:nvPr>
        </p:nvSpPr>
        <p:spPr>
          <a:xfrm>
            <a:off x="381000" y="1373187"/>
            <a:ext cx="8458200" cy="4113213"/>
          </a:xfrm>
        </p:spPr>
        <p:txBody>
          <a:bodyPr/>
          <a:lstStyle/>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shall</a:t>
            </a:r>
            <a:r>
              <a:rPr lang="en-US" altLang="en-US" b="1" dirty="0">
                <a:solidFill>
                  <a:schemeClr val="tx1"/>
                </a:solidFill>
                <a:latin typeface="Calibri" panose="020F0502020204030204" pitchFamily="34" charset="0"/>
                <a:cs typeface="Calibri" panose="020F0502020204030204" pitchFamily="34" charset="0"/>
              </a:rPr>
              <a:t> inform the IEEE (or cause the IEEE to be informed) of the identity of each holder of any potential Essential Patent Claims of which they are personally aware if the claims are owned or controlled by the participant or the entity the participant is from, employed by, or otherwise represents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lvl="1">
              <a:buSzPct val="150000"/>
              <a:buFont typeface="Arial" panose="020B0604020202020204" pitchFamily="34" charset="0"/>
              <a:buChar char="•"/>
              <a:defRPr/>
            </a:pPr>
            <a:r>
              <a:rPr lang="en-US" altLang="en-US" b="1" dirty="0">
                <a:solidFill>
                  <a:schemeClr val="tx1"/>
                </a:solidFill>
                <a:latin typeface="Calibri" panose="020F0502020204030204" pitchFamily="34" charset="0"/>
                <a:cs typeface="Calibri" panose="020F0502020204030204" pitchFamily="34" charset="0"/>
              </a:rPr>
              <a:t>Participants </a:t>
            </a:r>
            <a:r>
              <a:rPr lang="en-US" altLang="en-US" b="1" u="sng" dirty="0">
                <a:solidFill>
                  <a:schemeClr val="tx1"/>
                </a:solidFill>
                <a:latin typeface="Calibri" panose="020F0502020204030204" pitchFamily="34" charset="0"/>
                <a:cs typeface="Calibri" panose="020F0502020204030204" pitchFamily="34" charset="0"/>
              </a:rPr>
              <a:t>should </a:t>
            </a:r>
            <a:r>
              <a:rPr lang="en-US" altLang="en-US" b="1" dirty="0">
                <a:solidFill>
                  <a:schemeClr val="tx1"/>
                </a:solidFill>
                <a:latin typeface="Calibri" panose="020F0502020204030204" pitchFamily="34" charset="0"/>
                <a:cs typeface="Calibri" panose="020F0502020204030204" pitchFamily="34" charset="0"/>
              </a:rPr>
              <a:t>inform the IEEE (or cause the IEEE to be informed) of the identity of any other holders of potential Essential Patent Claims</a:t>
            </a:r>
          </a:p>
          <a:p>
            <a:pPr lvl="1">
              <a:buSzPct val="150000"/>
              <a:buFont typeface="Arial" panose="020B0604020202020204" pitchFamily="34" charset="0"/>
              <a:buChar char="•"/>
              <a:defRPr/>
            </a:pPr>
            <a:endParaRPr lang="en-US" altLang="en-US" b="1" dirty="0">
              <a:solidFill>
                <a:schemeClr val="tx1"/>
              </a:solidFill>
              <a:latin typeface="Calibri" panose="020F0502020204030204" pitchFamily="34" charset="0"/>
              <a:cs typeface="Calibri" panose="020F0502020204030204" pitchFamily="34" charset="0"/>
            </a:endParaRPr>
          </a:p>
          <a:p>
            <a:pPr marL="457200" lvl="1" indent="0" algn="ctr">
              <a:buFont typeface="Monotype Sorts"/>
              <a:buNone/>
              <a:defRPr/>
            </a:pPr>
            <a:r>
              <a:rPr lang="en-US" altLang="en-US" sz="3200" b="1" dirty="0">
                <a:solidFill>
                  <a:schemeClr val="tx1"/>
                </a:solidFill>
                <a:latin typeface="Calibri" panose="020F0502020204030204" pitchFamily="34" charset="0"/>
                <a:cs typeface="Calibri" panose="020F0502020204030204" pitchFamily="34" charset="0"/>
              </a:rPr>
              <a:t>Early identification of holders of potential Essential Patent Claims is encouraged</a:t>
            </a: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7</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
        <p:nvSpPr>
          <p:cNvPr id="8" name="Text Box 6">
            <a:extLst>
              <a:ext uri="{FF2B5EF4-FFF2-40B4-BE49-F238E27FC236}">
                <a16:creationId xmlns:a16="http://schemas.microsoft.com/office/drawing/2014/main" id="{7E449756-0417-4B99-B43D-0F2848CC3206}"/>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#1</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927177891"/>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457200"/>
            <a:ext cx="7770813" cy="1065213"/>
          </a:xfrm>
        </p:spPr>
        <p:txBody>
          <a:bodyPr/>
          <a:lstStyle/>
          <a:p>
            <a:r>
              <a:rPr lang="en-US" altLang="en-US" u="sng" dirty="0">
                <a:solidFill>
                  <a:schemeClr val="tx1"/>
                </a:solidFill>
                <a:latin typeface="Calibri" panose="020F0502020204030204" pitchFamily="34" charset="0"/>
                <a:cs typeface="Calibri" panose="020F0502020204030204" pitchFamily="34" charset="0"/>
              </a:rPr>
              <a:t>Ways to inform IEEE</a:t>
            </a:r>
            <a:endParaRPr lang="en-US" dirty="0"/>
          </a:p>
        </p:txBody>
      </p:sp>
      <p:sp>
        <p:nvSpPr>
          <p:cNvPr id="3" name="Content Placeholder 2"/>
          <p:cNvSpPr>
            <a:spLocks noGrp="1"/>
          </p:cNvSpPr>
          <p:nvPr>
            <p:ph idx="1"/>
          </p:nvPr>
        </p:nvSpPr>
        <p:spPr>
          <a:xfrm>
            <a:off x="381000" y="1601787"/>
            <a:ext cx="8382000" cy="4113213"/>
          </a:xfrm>
        </p:spPr>
        <p:txBody>
          <a:bodyPr/>
          <a:lstStyle/>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Cause an LOA to be submitted to the IEEE-SA (patcom@ieee.org);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Provide the chair of this group with the identity of the holder(s) of any and all such claims as soon as possible; or</a:t>
            </a:r>
          </a:p>
          <a:p>
            <a:pPr marL="0" indent="0">
              <a:buSzPct val="150000"/>
              <a:buFont typeface="Monotype Sorts"/>
              <a:buNone/>
              <a:defRPr/>
            </a:pPr>
            <a:endParaRPr lang="en-US" altLang="en-US" sz="2000" dirty="0">
              <a:solidFill>
                <a:schemeClr val="tx1"/>
              </a:solidFill>
              <a:latin typeface="Calibri" pitchFamily="34" charset="0"/>
              <a:cs typeface="Calibri" pitchFamily="34" charset="0"/>
            </a:endParaRPr>
          </a:p>
          <a:p>
            <a:pPr>
              <a:buSzPct val="150000"/>
              <a:buFont typeface="Arial" panose="020B0604020202020204" pitchFamily="34" charset="0"/>
              <a:buChar char="•"/>
              <a:defRPr/>
            </a:pPr>
            <a:r>
              <a:rPr lang="en-US" altLang="en-US" sz="2000" dirty="0">
                <a:solidFill>
                  <a:schemeClr val="tx1"/>
                </a:solidFill>
                <a:latin typeface="Calibri" pitchFamily="34" charset="0"/>
                <a:cs typeface="Calibri" pitchFamily="34" charset="0"/>
              </a:rPr>
              <a:t>Speak up now and respond to this Call for Potentially Essential Patents</a:t>
            </a:r>
          </a:p>
          <a:p>
            <a:pPr marL="0" indent="0">
              <a:buFont typeface="Monotype Sorts"/>
              <a:buNone/>
              <a:defRPr/>
            </a:pPr>
            <a:r>
              <a:rPr lang="en-US" altLang="en-US" sz="2000" dirty="0">
                <a:solidFill>
                  <a:schemeClr val="tx1"/>
                </a:solidFill>
                <a:latin typeface="Calibri" pitchFamily="34" charset="0"/>
                <a:cs typeface="Calibri" pitchFamily="34" charset="0"/>
              </a:rPr>
              <a:t>If anyone in this meeting is personally aware of the holder of any patent claims that are potentially essential to implementation of the proposed standard(s) under consideration by this group and that are not already the subject of an Accepted Letter of Assurance, please respond at this time by providing relevant information to the WG Chair</a:t>
            </a:r>
            <a:br>
              <a:rPr lang="en-US" altLang="en-US" sz="2000" dirty="0">
                <a:solidFill>
                  <a:schemeClr val="tx1"/>
                </a:solidFill>
                <a:latin typeface="Calibri" pitchFamily="34" charset="0"/>
                <a:cs typeface="Calibri" pitchFamily="34" charset="0"/>
              </a:rPr>
            </a:br>
            <a:endParaRPr lang="en-US" altLang="en-US" sz="2000" dirty="0">
              <a:solidFill>
                <a:schemeClr val="tx1"/>
              </a:solidFill>
              <a:latin typeface="Calibri" pitchFamily="34" charset="0"/>
              <a:cs typeface="Calibri" pitchFamily="34" charset="0"/>
            </a:endParaRPr>
          </a:p>
          <a:p>
            <a:endParaRPr lang="en-US" dirty="0"/>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8</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
        <p:nvSpPr>
          <p:cNvPr id="7" name="Text Box 6">
            <a:extLst>
              <a:ext uri="{FF2B5EF4-FFF2-40B4-BE49-F238E27FC236}">
                <a16:creationId xmlns:a16="http://schemas.microsoft.com/office/drawing/2014/main" id="{74955402-8C8A-40A5-8D95-EA2ABC87AC0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#2</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4277600907"/>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685800" y="685801"/>
            <a:ext cx="7770813" cy="533400"/>
          </a:xfrm>
        </p:spPr>
        <p:txBody>
          <a:bodyPr/>
          <a:lstStyle/>
          <a:p>
            <a:r>
              <a:rPr lang="en-US" altLang="en-US" u="sng" dirty="0">
                <a:solidFill>
                  <a:schemeClr val="tx1"/>
                </a:solidFill>
                <a:latin typeface="Calibri" panose="020F0502020204030204" pitchFamily="34" charset="0"/>
                <a:cs typeface="Calibri" panose="020F0502020204030204" pitchFamily="34" charset="0"/>
              </a:rPr>
              <a:t>Other guidelines for IEEE WG meetings</a:t>
            </a:r>
            <a:endParaRPr lang="en-US" dirty="0"/>
          </a:p>
        </p:txBody>
      </p:sp>
      <p:sp>
        <p:nvSpPr>
          <p:cNvPr id="3" name="Content Placeholder 2"/>
          <p:cNvSpPr>
            <a:spLocks noGrp="1"/>
          </p:cNvSpPr>
          <p:nvPr>
            <p:ph idx="1"/>
          </p:nvPr>
        </p:nvSpPr>
        <p:spPr>
          <a:xfrm>
            <a:off x="685800" y="1219200"/>
            <a:ext cx="7856538" cy="5256213"/>
          </a:xfrm>
        </p:spPr>
        <p:txBody>
          <a:bodyPr/>
          <a:lstStyle/>
          <a:p>
            <a:pPr>
              <a:lnSpc>
                <a:spcPct val="80000"/>
              </a:lnSpc>
              <a:spcAft>
                <a:spcPct val="40000"/>
              </a:spcAft>
              <a:buSzPct val="150000"/>
              <a:buFont typeface="Arial" panose="020B0604020202020204" pitchFamily="34" charset="0"/>
              <a:buChar char="•"/>
              <a:defRPr/>
            </a:pPr>
            <a:r>
              <a:rPr lang="en-US" altLang="en-US" sz="2000" dirty="0">
                <a:solidFill>
                  <a:schemeClr val="tx1"/>
                </a:solidFill>
                <a:latin typeface="Calibri" panose="020F0502020204030204" pitchFamily="34" charset="0"/>
                <a:cs typeface="Calibri" panose="020F0502020204030204" pitchFamily="34" charset="0"/>
              </a:rPr>
              <a:t>All IEEE-SA standards meetings shall be conducted in compliance with all applicable laws, including antitrust and competition laws.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interpretation, validity, or essentiality of patents/patent claims. </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specific license rates, terms, or conditions.</a:t>
            </a:r>
          </a:p>
          <a:p>
            <a:pPr lvl="2">
              <a:lnSpc>
                <a:spcPct val="80000"/>
              </a:lnSpc>
              <a:spcAft>
                <a:spcPct val="40000"/>
              </a:spcAft>
              <a:buSzPct val="150000"/>
              <a:buFont typeface="Arial" panose="020B0604020202020204" pitchFamily="34" charset="0"/>
              <a:buChar char="•"/>
              <a:defRPr/>
            </a:pPr>
            <a:r>
              <a:rPr lang="en-US" altLang="en-US" sz="1600" dirty="0">
                <a:solidFill>
                  <a:schemeClr val="tx1"/>
                </a:solidFill>
                <a:latin typeface="Calibri" panose="020F0502020204030204" pitchFamily="34" charset="0"/>
                <a:cs typeface="Calibri" panose="020F0502020204030204" pitchFamily="34" charset="0"/>
              </a:rPr>
              <a:t>Relative costs of different technical approaches that include relative costs of patent licensing terms March be discussed in standards development meetings. </a:t>
            </a:r>
          </a:p>
          <a:p>
            <a:pPr lvl="3">
              <a:lnSpc>
                <a:spcPct val="80000"/>
              </a:lnSpc>
              <a:spcAft>
                <a:spcPct val="40000"/>
              </a:spcAft>
              <a:buSzPct val="150000"/>
              <a:buFont typeface="Arial" panose="020B0604020202020204" pitchFamily="34" charset="0"/>
              <a:buChar char="•"/>
              <a:defRPr/>
            </a:pPr>
            <a:r>
              <a:rPr lang="en-GB" altLang="en-US" b="1" dirty="0">
                <a:solidFill>
                  <a:schemeClr val="tx1"/>
                </a:solidFill>
                <a:latin typeface="Calibri" panose="020F0502020204030204" pitchFamily="34" charset="0"/>
                <a:cs typeface="Calibri" panose="020F0502020204030204" pitchFamily="34" charset="0"/>
              </a:rPr>
              <a:t>Technical considerations remain the primary focus</a:t>
            </a:r>
            <a:endParaRPr lang="en-US" altLang="en-US" b="1" dirty="0">
              <a:solidFill>
                <a:schemeClr val="tx1"/>
              </a:solidFill>
              <a:latin typeface="Calibri" panose="020F0502020204030204" pitchFamily="34" charset="0"/>
              <a:cs typeface="Calibri" panose="020F0502020204030204" pitchFamily="34" charset="0"/>
            </a:endParaRP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or engage in the fixing of product prices, allocation of customers, or division of sales markets.</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discuss the status or substance of ongoing or threatened litigation.</a:t>
            </a:r>
          </a:p>
          <a:p>
            <a:pPr lvl="1">
              <a:lnSpc>
                <a:spcPct val="80000"/>
              </a:lnSpc>
              <a:spcAft>
                <a:spcPct val="40000"/>
              </a:spcAft>
              <a:buSzPct val="150000"/>
              <a:buFont typeface="Arial" panose="020B0604020202020204" pitchFamily="34" charset="0"/>
              <a:buChar char="•"/>
              <a:defRPr/>
            </a:pPr>
            <a:r>
              <a:rPr lang="en-US" altLang="en-US" sz="1800" b="1" dirty="0">
                <a:solidFill>
                  <a:schemeClr val="tx1"/>
                </a:solidFill>
                <a:latin typeface="Calibri" panose="020F0502020204030204" pitchFamily="34" charset="0"/>
                <a:cs typeface="Calibri" panose="020F0502020204030204" pitchFamily="34" charset="0"/>
              </a:rPr>
              <a:t>Don’t be silent if inappropriate topics are discussed … do formally object.</a:t>
            </a:r>
          </a:p>
          <a:p>
            <a:pPr algn="ctr">
              <a:lnSpc>
                <a:spcPct val="80000"/>
              </a:lnSpc>
              <a:buFont typeface="Monotype Sorts"/>
              <a:buNone/>
              <a:defRPr/>
            </a:pPr>
            <a:r>
              <a:rPr lang="en-US" altLang="en-US" sz="1050" dirty="0">
                <a:solidFill>
                  <a:schemeClr val="tx1"/>
                </a:solidFill>
                <a:latin typeface="Calibri" panose="020F0502020204030204" pitchFamily="34" charset="0"/>
                <a:cs typeface="Calibri" panose="020F0502020204030204" pitchFamily="34" charset="0"/>
              </a:rPr>
              <a:t>---------------------------------------------------------------   </a:t>
            </a:r>
            <a:endParaRPr lang="en-US" altLang="en-US" sz="1400" dirty="0">
              <a:solidFill>
                <a:schemeClr val="tx1"/>
              </a:solidFill>
              <a:latin typeface="Calibri" panose="020F0502020204030204" pitchFamily="34" charset="0"/>
              <a:cs typeface="Calibri" panose="020F0502020204030204" pitchFamily="34" charset="0"/>
            </a:endParaRPr>
          </a:p>
          <a:p>
            <a:pPr algn="ctr">
              <a:lnSpc>
                <a:spcPct val="80000"/>
              </a:lnSpc>
              <a:buFont typeface="Monotype Sorts"/>
              <a:buNone/>
              <a:defRPr/>
            </a:pPr>
            <a:r>
              <a:rPr lang="en-US" altLang="en-US" sz="1400" dirty="0">
                <a:solidFill>
                  <a:schemeClr val="tx1"/>
                </a:solidFill>
                <a:latin typeface="Calibri" panose="020F0502020204030204" pitchFamily="34" charset="0"/>
                <a:cs typeface="Calibri" panose="020F0502020204030204" pitchFamily="34" charset="0"/>
              </a:rPr>
              <a:t>For more details, see </a:t>
            </a:r>
            <a:r>
              <a:rPr lang="en-US" altLang="en-US" sz="1400" i="1" dirty="0">
                <a:solidFill>
                  <a:schemeClr val="tx1"/>
                </a:solidFill>
                <a:latin typeface="Calibri" panose="020F0502020204030204" pitchFamily="34" charset="0"/>
                <a:cs typeface="Calibri" panose="020F0502020204030204" pitchFamily="34" charset="0"/>
              </a:rPr>
              <a:t>IEEE-SA Standards Board Operations Manual</a:t>
            </a:r>
            <a:r>
              <a:rPr lang="en-US" altLang="en-US" sz="1400" dirty="0">
                <a:solidFill>
                  <a:schemeClr val="tx1"/>
                </a:solidFill>
                <a:latin typeface="Calibri" panose="020F0502020204030204" pitchFamily="34" charset="0"/>
                <a:cs typeface="Calibri" panose="020F0502020204030204" pitchFamily="34" charset="0"/>
              </a:rPr>
              <a:t>, clause 5.3.10 and </a:t>
            </a:r>
            <a:br>
              <a:rPr lang="en-US" altLang="en-US" sz="1400" dirty="0">
                <a:solidFill>
                  <a:schemeClr val="tx1"/>
                </a:solidFill>
                <a:latin typeface="Calibri" panose="020F0502020204030204" pitchFamily="34" charset="0"/>
                <a:cs typeface="Calibri" panose="020F0502020204030204" pitchFamily="34" charset="0"/>
              </a:rPr>
            </a:br>
            <a:r>
              <a:rPr lang="en-US" altLang="en-US" sz="1400" i="1" dirty="0">
                <a:solidFill>
                  <a:schemeClr val="tx1"/>
                </a:solidFill>
                <a:latin typeface="Calibri" panose="020F0502020204030204" pitchFamily="34" charset="0"/>
                <a:cs typeface="Calibri" panose="020F0502020204030204" pitchFamily="34" charset="0"/>
              </a:rPr>
              <a:t>Antitrust and Competition Policy: What You Need to Know </a:t>
            </a:r>
            <a:r>
              <a:rPr lang="en-US" altLang="en-US" sz="1400" dirty="0">
                <a:solidFill>
                  <a:schemeClr val="tx1"/>
                </a:solidFill>
                <a:latin typeface="Calibri" panose="020F0502020204030204" pitchFamily="34" charset="0"/>
                <a:cs typeface="Calibri" panose="020F0502020204030204" pitchFamily="34" charset="0"/>
              </a:rPr>
              <a:t>at http://standards.ieee.org/develop/policies/antitrust.pdf</a:t>
            </a:r>
          </a:p>
        </p:txBody>
      </p:sp>
      <p:sp>
        <p:nvSpPr>
          <p:cNvPr id="4" name="Slide Number Placeholder 3"/>
          <p:cNvSpPr>
            <a:spLocks noGrp="1"/>
          </p:cNvSpPr>
          <p:nvPr>
            <p:ph type="sldNum" idx="12"/>
          </p:nvPr>
        </p:nvSpPr>
        <p:spPr/>
        <p:txBody>
          <a:bodyPr/>
          <a:lstStyle/>
          <a:p>
            <a:r>
              <a:rPr lang="en-GB"/>
              <a:t>Slide </a:t>
            </a:r>
            <a:fld id="{440F5867-744E-4AA6-B0ED-4C44D2DFBB7B}" type="slidenum">
              <a:rPr lang="en-GB" smtClean="0"/>
              <a:pPr/>
              <a:t>9</a:t>
            </a:fld>
            <a:endParaRPr lang="en-GB" dirty="0"/>
          </a:p>
        </p:txBody>
      </p:sp>
      <p:sp>
        <p:nvSpPr>
          <p:cNvPr id="5" name="Footer Placeholder 4"/>
          <p:cNvSpPr>
            <a:spLocks noGrp="1"/>
          </p:cNvSpPr>
          <p:nvPr>
            <p:ph type="ftr" idx="14"/>
          </p:nvPr>
        </p:nvSpPr>
        <p:spPr/>
        <p:txBody>
          <a:bodyPr/>
          <a:lstStyle/>
          <a:p>
            <a:r>
              <a:rPr lang="en-GB" dirty="0"/>
              <a:t>Alfred Asterjadhi, Qualcomm Inc.</a:t>
            </a:r>
          </a:p>
        </p:txBody>
      </p:sp>
      <p:sp>
        <p:nvSpPr>
          <p:cNvPr id="6" name="Date Placeholder 5"/>
          <p:cNvSpPr>
            <a:spLocks noGrp="1"/>
          </p:cNvSpPr>
          <p:nvPr>
            <p:ph type="dt" idx="15"/>
          </p:nvPr>
        </p:nvSpPr>
        <p:spPr/>
        <p:txBody>
          <a:bodyPr/>
          <a:lstStyle/>
          <a:p>
            <a:r>
              <a:rPr lang="en-US" dirty="0"/>
              <a:t>May 2019</a:t>
            </a:r>
            <a:endParaRPr lang="en-GB" dirty="0"/>
          </a:p>
        </p:txBody>
      </p:sp>
      <p:sp>
        <p:nvSpPr>
          <p:cNvPr id="8" name="Text Box 6">
            <a:extLst>
              <a:ext uri="{FF2B5EF4-FFF2-40B4-BE49-F238E27FC236}">
                <a16:creationId xmlns:a16="http://schemas.microsoft.com/office/drawing/2014/main" id="{95067195-92AA-4D62-BBFD-DD2F4FCEA38E}"/>
              </a:ext>
            </a:extLst>
          </p:cNvPr>
          <p:cNvSpPr txBox="1">
            <a:spLocks noChangeArrowheads="1"/>
          </p:cNvSpPr>
          <p:nvPr/>
        </p:nvSpPr>
        <p:spPr bwMode="auto">
          <a:xfrm>
            <a:off x="685800" y="6172200"/>
            <a:ext cx="952500" cy="366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none">
            <a:spAutoFit/>
          </a:bodyPr>
          <a:lstStyle>
            <a:defPPr>
              <a:defRPr lang="en-US"/>
            </a:defPPr>
            <a:lvl1pPr algn="l" rtl="0" fontAlgn="base">
              <a:spcBef>
                <a:spcPct val="0"/>
              </a:spcBef>
              <a:spcAft>
                <a:spcPct val="0"/>
              </a:spcAft>
              <a:defRPr sz="1200" kern="1200">
                <a:solidFill>
                  <a:schemeClr val="tx1"/>
                </a:solidFill>
                <a:latin typeface="Times New Roman" pitchFamily="18" charset="0"/>
                <a:ea typeface="+mn-ea"/>
                <a:cs typeface="Arial" charset="0"/>
              </a:defRPr>
            </a:lvl1pPr>
            <a:lvl2pPr marL="457200" algn="l" rtl="0" fontAlgn="base">
              <a:spcBef>
                <a:spcPct val="0"/>
              </a:spcBef>
              <a:spcAft>
                <a:spcPct val="0"/>
              </a:spcAft>
              <a:defRPr sz="1200" kern="1200">
                <a:solidFill>
                  <a:schemeClr val="tx1"/>
                </a:solidFill>
                <a:latin typeface="Times New Roman" pitchFamily="18" charset="0"/>
                <a:ea typeface="+mn-ea"/>
                <a:cs typeface="Arial" charset="0"/>
              </a:defRPr>
            </a:lvl2pPr>
            <a:lvl3pPr marL="914400" algn="l" rtl="0" fontAlgn="base">
              <a:spcBef>
                <a:spcPct val="0"/>
              </a:spcBef>
              <a:spcAft>
                <a:spcPct val="0"/>
              </a:spcAft>
              <a:defRPr sz="1200" kern="1200">
                <a:solidFill>
                  <a:schemeClr val="tx1"/>
                </a:solidFill>
                <a:latin typeface="Times New Roman" pitchFamily="18" charset="0"/>
                <a:ea typeface="+mn-ea"/>
                <a:cs typeface="Arial" charset="0"/>
              </a:defRPr>
            </a:lvl3pPr>
            <a:lvl4pPr marL="1371600" algn="l" rtl="0" fontAlgn="base">
              <a:spcBef>
                <a:spcPct val="0"/>
              </a:spcBef>
              <a:spcAft>
                <a:spcPct val="0"/>
              </a:spcAft>
              <a:defRPr sz="1200" kern="1200">
                <a:solidFill>
                  <a:schemeClr val="tx1"/>
                </a:solidFill>
                <a:latin typeface="Times New Roman" pitchFamily="18" charset="0"/>
                <a:ea typeface="+mn-ea"/>
                <a:cs typeface="Arial" charset="0"/>
              </a:defRPr>
            </a:lvl4pPr>
            <a:lvl5pPr marL="1828800" algn="l" rtl="0" fontAlgn="base">
              <a:spcBef>
                <a:spcPct val="0"/>
              </a:spcBef>
              <a:spcAft>
                <a:spcPct val="0"/>
              </a:spcAft>
              <a:defRPr sz="1200" kern="1200">
                <a:solidFill>
                  <a:schemeClr val="tx1"/>
                </a:solidFill>
                <a:latin typeface="Times New Roman" pitchFamily="18" charset="0"/>
                <a:ea typeface="+mn-ea"/>
                <a:cs typeface="Arial" charset="0"/>
              </a:defRPr>
            </a:lvl5pPr>
            <a:lvl6pPr marL="2286000" algn="l" defTabSz="914400" rtl="0" eaLnBrk="1" latinLnBrk="0" hangingPunct="1">
              <a:defRPr sz="1200" kern="1200">
                <a:solidFill>
                  <a:schemeClr val="tx1"/>
                </a:solidFill>
                <a:latin typeface="Times New Roman" pitchFamily="18" charset="0"/>
                <a:ea typeface="+mn-ea"/>
                <a:cs typeface="Arial" charset="0"/>
              </a:defRPr>
            </a:lvl6pPr>
            <a:lvl7pPr marL="2743200" algn="l" defTabSz="914400" rtl="0" eaLnBrk="1" latinLnBrk="0" hangingPunct="1">
              <a:defRPr sz="1200" kern="1200">
                <a:solidFill>
                  <a:schemeClr val="tx1"/>
                </a:solidFill>
                <a:latin typeface="Times New Roman" pitchFamily="18" charset="0"/>
                <a:ea typeface="+mn-ea"/>
                <a:cs typeface="Arial" charset="0"/>
              </a:defRPr>
            </a:lvl7pPr>
            <a:lvl8pPr marL="3200400" algn="l" defTabSz="914400" rtl="0" eaLnBrk="1" latinLnBrk="0" hangingPunct="1">
              <a:defRPr sz="1200" kern="1200">
                <a:solidFill>
                  <a:schemeClr val="tx1"/>
                </a:solidFill>
                <a:latin typeface="Times New Roman" pitchFamily="18" charset="0"/>
                <a:ea typeface="+mn-ea"/>
                <a:cs typeface="Arial" charset="0"/>
              </a:defRPr>
            </a:lvl8pPr>
            <a:lvl9pPr marL="3657600" algn="l" defTabSz="914400" rtl="0" eaLnBrk="1" latinLnBrk="0" hangingPunct="1">
              <a:defRPr sz="1200" kern="1200">
                <a:solidFill>
                  <a:schemeClr val="tx1"/>
                </a:solidFill>
                <a:latin typeface="Times New Roman" pitchFamily="18" charset="0"/>
                <a:ea typeface="+mn-ea"/>
                <a:cs typeface="Arial" charset="0"/>
              </a:defRPr>
            </a:lvl9pPr>
          </a:lstStyle>
          <a:p>
            <a:pPr>
              <a:spcBef>
                <a:spcPct val="0"/>
              </a:spcBef>
              <a:buClrTx/>
              <a:buSzTx/>
              <a:buFontTx/>
              <a:buNone/>
            </a:pPr>
            <a:r>
              <a:rPr lang="en-US" altLang="en-US" sz="1800" b="1" u="sng" dirty="0">
                <a:solidFill>
                  <a:schemeClr val="tx1"/>
                </a:solidFill>
                <a:latin typeface="Times New Roman" panose="02020603050405020304" pitchFamily="18" charset="0"/>
              </a:rPr>
              <a:t>Slide #3</a:t>
            </a:r>
            <a:endParaRPr lang="en-US" altLang="en-US" sz="2400" dirty="0">
              <a:solidFill>
                <a:schemeClr val="tx1"/>
              </a:solidFill>
              <a:latin typeface="Times New Roman" panose="02020603050405020304" pitchFamily="18" charset="0"/>
            </a:endParaRPr>
          </a:p>
        </p:txBody>
      </p:sp>
    </p:spTree>
    <p:extLst>
      <p:ext uri="{BB962C8B-B14F-4D97-AF65-F5344CB8AC3E}">
        <p14:creationId xmlns:p14="http://schemas.microsoft.com/office/powerpoint/2010/main" val="2436815634"/>
      </p:ext>
    </p:extLst>
  </p:cSld>
  <p:clrMapOvr>
    <a:masterClrMapping/>
  </p:clrMapOvr>
</p:sld>
</file>

<file path=ppt/theme/theme1.xml><?xml version="1.0" encoding="utf-8"?>
<a:theme xmlns:a="http://schemas.openxmlformats.org/drawingml/2006/main" name="Office Theme">
  <a:themeElements>
    <a:clrScheme name="Aspect">
      <a:dk1>
        <a:sysClr val="windowText" lastClr="000000"/>
      </a:dk1>
      <a:lt1>
        <a:sysClr val="window" lastClr="FFFFFF"/>
      </a:lt1>
      <a:dk2>
        <a:srgbClr val="323232"/>
      </a:dk2>
      <a:lt2>
        <a:srgbClr val="E3DED1"/>
      </a:lt2>
      <a:accent1>
        <a:srgbClr val="F07F09"/>
      </a:accent1>
      <a:accent2>
        <a:srgbClr val="9F2936"/>
      </a:accent2>
      <a:accent3>
        <a:srgbClr val="1B587C"/>
      </a:accent3>
      <a:accent4>
        <a:srgbClr val="4E8542"/>
      </a:accent4>
      <a:accent5>
        <a:srgbClr val="604878"/>
      </a:accent5>
      <a:accent6>
        <a:srgbClr val="C19859"/>
      </a:accent6>
      <a:hlink>
        <a:srgbClr val="6B9F25"/>
      </a:hlink>
      <a:folHlink>
        <a:srgbClr val="B26B02"/>
      </a:folHlink>
    </a:clrScheme>
    <a:fontScheme name="Office Theme">
      <a:majorFont>
        <a:latin typeface="Times New Roman"/>
        <a:ea typeface="MS Gothic"/>
        <a:cs typeface=""/>
      </a:majorFont>
      <a:minorFont>
        <a:latin typeface="Times New Roman"/>
        <a:ea typeface="MS Gothic"/>
        <a:cs typeface=""/>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spDef>
    <a:lnDef>
      <a:spPr bwMode="auto">
        <a:xfrm>
          <a:off x="0" y="0"/>
          <a:ext cx="1" cy="1"/>
        </a:xfrm>
        <a:custGeom>
          <a:avLst/>
          <a:gdLst/>
          <a:ahLst/>
          <a:cxnLst/>
          <a:rect l="0" t="0" r="0" b="0"/>
          <a:pathLst/>
        </a:custGeom>
        <a:solidFill>
          <a:srgbClr val="00B8FF"/>
        </a:solidFill>
        <a:ln w="9525" cap="flat" cmpd="sng" algn="ctr">
          <a:solidFill>
            <a:schemeClr val="tx1"/>
          </a:solidFill>
          <a:prstDash val="solid"/>
          <a:round/>
          <a:headEnd type="none" w="med" len="med"/>
          <a:tailEnd type="none" w="med" len="med"/>
        </a:ln>
        <a:effectLst/>
      </a:spPr>
      <a:bodyPr vert="horz" wrap="square" lIns="91440" tIns="45720" rIns="91440" bIns="45720" numCol="1" anchor="t" anchorCtr="0" compatLnSpc="1">
        <a:prstTxWarp prst="textNoShape">
          <a:avLst/>
        </a:prstTxWarp>
      </a:bodyPr>
      <a:lstStyle>
        <a:defPPr marL="0" marR="0" indent="0" algn="l" defTabSz="449263" rtl="0" eaLnBrk="0" fontAlgn="base" latinLnBrk="0" hangingPunct="0">
          <a:lnSpc>
            <a:spcPct val="100000"/>
          </a:lnSpc>
          <a:spcBef>
            <a:spcPct val="0"/>
          </a:spcBef>
          <a:spcAft>
            <a:spcPct val="0"/>
          </a:spcAft>
          <a:buClr>
            <a:srgbClr val="000000"/>
          </a:buClr>
          <a:buSzPct val="100000"/>
          <a:buFont typeface="Times New Roman" pitchFamily="16" charset="0"/>
          <a:buNone/>
          <a:tabLst/>
          <a:defRPr kumimoji="0" lang="en-GB" sz="2400" b="0" i="0" u="none" strike="noStrike" cap="none" normalizeH="0" baseline="0" smtClean="0">
            <a:ln>
              <a:noFill/>
            </a:ln>
            <a:solidFill>
              <a:schemeClr val="bg1"/>
            </a:solidFill>
            <a:effectLst/>
            <a:latin typeface="Times New Roman" pitchFamily="16" charset="0"/>
            <a:ea typeface="MS Gothic" charset="-128"/>
          </a:defRPr>
        </a:defPPr>
      </a:lstStyle>
    </a:lnDef>
  </a:objectDefaults>
  <a:extraClrSchemeLst>
    <a:extraClrScheme>
      <a:clrScheme name="Office Theme 1">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clrMap bg1="lt1" tx1="dk1" bg2="lt2" tx2="dk2" accent1="accent1" accent2="accent2" accent3="accent3" accent4="accent4" accent5="accent5" accent6="accent6" hlink="hlink" folHlink="folHlink"/>
    </a:extraClrScheme>
    <a:extraClrScheme>
      <a:clrScheme name="Office Theme 2">
        <a:dk1>
          <a:srgbClr val="000000"/>
        </a:dk1>
        <a:lt1>
          <a:srgbClr val="FFFFFF"/>
        </a:lt1>
        <a:dk2>
          <a:srgbClr val="0000FF"/>
        </a:dk2>
        <a:lt2>
          <a:srgbClr val="FFFF00"/>
        </a:lt2>
        <a:accent1>
          <a:srgbClr val="FF9900"/>
        </a:accent1>
        <a:accent2>
          <a:srgbClr val="00FFFF"/>
        </a:accent2>
        <a:accent3>
          <a:srgbClr val="AAAAFF"/>
        </a:accent3>
        <a:accent4>
          <a:srgbClr val="DADADA"/>
        </a:accent4>
        <a:accent5>
          <a:srgbClr val="FFCAAA"/>
        </a:accent5>
        <a:accent6>
          <a:srgbClr val="00E7E7"/>
        </a:accent6>
        <a:hlink>
          <a:srgbClr val="FF0000"/>
        </a:hlink>
        <a:folHlink>
          <a:srgbClr val="969696"/>
        </a:folHlink>
      </a:clrScheme>
      <a:clrMap bg1="dk2" tx1="lt1" bg2="dk1" tx2="lt2" accent1="accent1" accent2="accent2" accent3="accent3" accent4="accent4" accent5="accent5" accent6="accent6" hlink="hlink" folHlink="folHlink"/>
    </a:extraClrScheme>
    <a:extraClrScheme>
      <a:clrScheme name="Office Theme 3">
        <a:dk1>
          <a:srgbClr val="000000"/>
        </a:dk1>
        <a:lt1>
          <a:srgbClr val="FFFFCC"/>
        </a:lt1>
        <a:dk2>
          <a:srgbClr val="808000"/>
        </a:dk2>
        <a:lt2>
          <a:srgbClr val="666633"/>
        </a:lt2>
        <a:accent1>
          <a:srgbClr val="339933"/>
        </a:accent1>
        <a:accent2>
          <a:srgbClr val="800000"/>
        </a:accent2>
        <a:accent3>
          <a:srgbClr val="FFFFE2"/>
        </a:accent3>
        <a:accent4>
          <a:srgbClr val="000000"/>
        </a:accent4>
        <a:accent5>
          <a:srgbClr val="ADCAAD"/>
        </a:accent5>
        <a:accent6>
          <a:srgbClr val="730000"/>
        </a:accent6>
        <a:hlink>
          <a:srgbClr val="0033CC"/>
        </a:hlink>
        <a:folHlink>
          <a:srgbClr val="FFCC66"/>
        </a:folHlink>
      </a:clrScheme>
      <a:clrMap bg1="lt1" tx1="dk1" bg2="lt2" tx2="dk2" accent1="accent1" accent2="accent2" accent3="accent3" accent4="accent4" accent5="accent5" accent6="accent6" hlink="hlink" folHlink="folHlink"/>
    </a:extraClrScheme>
    <a:extraClrScheme>
      <a:clrScheme name="Office Theme 4">
        <a:dk1>
          <a:srgbClr val="000000"/>
        </a:dk1>
        <a:lt1>
          <a:srgbClr val="FFFFFF"/>
        </a:lt1>
        <a:dk2>
          <a:srgbClr val="000000"/>
        </a:dk2>
        <a:lt2>
          <a:srgbClr val="333333"/>
        </a:lt2>
        <a:accent1>
          <a:srgbClr val="DDDDDD"/>
        </a:accent1>
        <a:accent2>
          <a:srgbClr val="808080"/>
        </a:accent2>
        <a:accent3>
          <a:srgbClr val="FFFFFF"/>
        </a:accent3>
        <a:accent4>
          <a:srgbClr val="000000"/>
        </a:accent4>
        <a:accent5>
          <a:srgbClr val="EBEBEB"/>
        </a:accent5>
        <a:accent6>
          <a:srgbClr val="737373"/>
        </a:accent6>
        <a:hlink>
          <a:srgbClr val="4D4D4D"/>
        </a:hlink>
        <a:folHlink>
          <a:srgbClr val="EAEAEA"/>
        </a:folHlink>
      </a:clrScheme>
      <a:clrMap bg1="lt1" tx1="dk1" bg2="lt2" tx2="dk2" accent1="accent1" accent2="accent2" accent3="accent3" accent4="accent4" accent5="accent5" accent6="accent6" hlink="hlink" folHlink="folHlink"/>
    </a:extraClrScheme>
    <a:extraClrScheme>
      <a:clrScheme name="Office Theme 5">
        <a:dk1>
          <a:srgbClr val="000000"/>
        </a:dk1>
        <a:lt1>
          <a:srgbClr val="FFFFFF"/>
        </a:lt1>
        <a:dk2>
          <a:srgbClr val="000000"/>
        </a:dk2>
        <a:lt2>
          <a:srgbClr val="808080"/>
        </a:lt2>
        <a:accent1>
          <a:srgbClr val="FFCC66"/>
        </a:accent1>
        <a:accent2>
          <a:srgbClr val="0000FF"/>
        </a:accent2>
        <a:accent3>
          <a:srgbClr val="FFFFFF"/>
        </a:accent3>
        <a:accent4>
          <a:srgbClr val="000000"/>
        </a:accent4>
        <a:accent5>
          <a:srgbClr val="FFE2B8"/>
        </a:accent5>
        <a:accent6>
          <a:srgbClr val="0000E7"/>
        </a:accent6>
        <a:hlink>
          <a:srgbClr val="CC00CC"/>
        </a:hlink>
        <a:folHlink>
          <a:srgbClr val="C0C0C0"/>
        </a:folHlink>
      </a:clrScheme>
      <a:clrMap bg1="lt1" tx1="dk1" bg2="lt2" tx2="dk2" accent1="accent1" accent2="accent2" accent3="accent3" accent4="accent4" accent5="accent5" accent6="accent6" hlink="hlink" folHlink="folHlink"/>
    </a:extraClrScheme>
    <a:extraClrScheme>
      <a:clrScheme name="Office Theme 6">
        <a:dk1>
          <a:srgbClr val="000000"/>
        </a:dk1>
        <a:lt1>
          <a:srgbClr val="FFFFFF"/>
        </a:lt1>
        <a:dk2>
          <a:srgbClr val="000000"/>
        </a:dk2>
        <a:lt2>
          <a:srgbClr val="808080"/>
        </a:lt2>
        <a:accent1>
          <a:srgbClr val="C0C0C0"/>
        </a:accent1>
        <a:accent2>
          <a:srgbClr val="0066FF"/>
        </a:accent2>
        <a:accent3>
          <a:srgbClr val="FFFFFF"/>
        </a:accent3>
        <a:accent4>
          <a:srgbClr val="000000"/>
        </a:accent4>
        <a:accent5>
          <a:srgbClr val="DCDCDC"/>
        </a:accent5>
        <a:accent6>
          <a:srgbClr val="005CE7"/>
        </a:accent6>
        <a:hlink>
          <a:srgbClr val="FF0000"/>
        </a:hlink>
        <a:folHlink>
          <a:srgbClr val="009900"/>
        </a:folHlink>
      </a:clrScheme>
      <a:clrMap bg1="lt1" tx1="dk1" bg2="lt2" tx2="dk2" accent1="accent1" accent2="accent2" accent3="accent3" accent4="accent4" accent5="accent5" accent6="accent6" hlink="hlink" folHlink="folHlink"/>
    </a:extraClrScheme>
    <a:extraClrScheme>
      <a:clrScheme name="Office Theme 7">
        <a:dk1>
          <a:srgbClr val="000000"/>
        </a:dk1>
        <a:lt1>
          <a:srgbClr val="FFFFFF"/>
        </a:lt1>
        <a:dk2>
          <a:srgbClr val="000000"/>
        </a:dk2>
        <a:lt2>
          <a:srgbClr val="808080"/>
        </a:lt2>
        <a:accent1>
          <a:srgbClr val="3399FF"/>
        </a:accent1>
        <a:accent2>
          <a:srgbClr val="99FFCC"/>
        </a:accent2>
        <a:accent3>
          <a:srgbClr val="FFFFFF"/>
        </a:accent3>
        <a:accent4>
          <a:srgbClr val="000000"/>
        </a:accent4>
        <a:accent5>
          <a:srgbClr val="ADCAFF"/>
        </a:accent5>
        <a:accent6>
          <a:srgbClr val="8AE7B9"/>
        </a:accent6>
        <a:hlink>
          <a:srgbClr val="CC00CC"/>
        </a:hlink>
        <a:folHlink>
          <a:srgbClr val="B2B2B2"/>
        </a:folHlink>
      </a:clrScheme>
      <a:clrMap bg1="lt1" tx1="dk1" bg2="lt2" tx2="dk2" accent1="accent1" accent2="accent2" accent3="accent3" accent4="accent4" accent5="accent5" accent6="accent6" hlink="hlink" folHlink="folHlink"/>
    </a:extraClrScheme>
  </a:extraClrSchemeLst>
  <a:extLst>
    <a:ext uri="{05A4C25C-085E-4340-85A3-A5531E510DB2}">
      <thm15:themeFamily xmlns:thm15="http://schemas.microsoft.com/office/thememl/2012/main" name="Presentation1" id="{6F2D85B4-B705-4018-9CF0-E6E4BD03567D}" vid="{6A25E773-D890-44CD-BA7F-9C3E9F9CAE58}"/>
    </a:ext>
  </a:ext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802-11-Submission</Template>
  <TotalTime>3826</TotalTime>
  <Words>1363</Words>
  <Application>Microsoft Office PowerPoint</Application>
  <PresentationFormat>On-screen Show (4:3)</PresentationFormat>
  <Paragraphs>279</Paragraphs>
  <Slides>26</Slides>
  <Notes>4</Notes>
  <HiddenSlides>0</HiddenSlides>
  <MMClips>0</MMClips>
  <ScaleCrop>false</ScaleCrop>
  <HeadingPairs>
    <vt:vector size="8" baseType="variant">
      <vt:variant>
        <vt:lpstr>Fonts Used</vt:lpstr>
      </vt:variant>
      <vt:variant>
        <vt:i4>5</vt:i4>
      </vt:variant>
      <vt:variant>
        <vt:lpstr>Theme</vt:lpstr>
      </vt:variant>
      <vt:variant>
        <vt:i4>1</vt:i4>
      </vt:variant>
      <vt:variant>
        <vt:lpstr>Embedded OLE Servers</vt:lpstr>
      </vt:variant>
      <vt:variant>
        <vt:i4>1</vt:i4>
      </vt:variant>
      <vt:variant>
        <vt:lpstr>Slide Titles</vt:lpstr>
      </vt:variant>
      <vt:variant>
        <vt:i4>26</vt:i4>
      </vt:variant>
    </vt:vector>
  </HeadingPairs>
  <TitlesOfParts>
    <vt:vector size="33" baseType="lpstr">
      <vt:lpstr>Arial</vt:lpstr>
      <vt:lpstr>Arial Black</vt:lpstr>
      <vt:lpstr>Calibri</vt:lpstr>
      <vt:lpstr>Monotype Sorts</vt:lpstr>
      <vt:lpstr>Times New Roman</vt:lpstr>
      <vt:lpstr>Office Theme</vt:lpstr>
      <vt:lpstr>Document</vt:lpstr>
      <vt:lpstr>TGbe May 2019 Meeting Agenda</vt:lpstr>
      <vt:lpstr>IEEE 802.11 TGbe: Enhancements for Extremely High Throughput (EHT) WLAN Task Group</vt:lpstr>
      <vt:lpstr>Meeting Protocol</vt:lpstr>
      <vt:lpstr>Attendance</vt:lpstr>
      <vt:lpstr>Attendance, Voting &amp; Document Status</vt:lpstr>
      <vt:lpstr>Patent Policy</vt:lpstr>
      <vt:lpstr>Participants have a duty to inform the IEEE</vt:lpstr>
      <vt:lpstr>Ways to inform IEEE</vt:lpstr>
      <vt:lpstr>Other guidelines for IEEE WG meetings</vt:lpstr>
      <vt:lpstr>Patent-related information</vt:lpstr>
      <vt:lpstr>Participation in IEEE 802 Meetings</vt:lpstr>
      <vt:lpstr>Agenda Items for the Week</vt:lpstr>
      <vt:lpstr>TGbe Agenda</vt:lpstr>
      <vt:lpstr>TGbe Schedule</vt:lpstr>
      <vt:lpstr>Agenda for Monday PM2</vt:lpstr>
      <vt:lpstr>Summary from March 2019 meeting</vt:lpstr>
      <vt:lpstr>TIG/SG Motion</vt:lpstr>
      <vt:lpstr>TG Timeline</vt:lpstr>
      <vt:lpstr>TG Documents</vt:lpstr>
      <vt:lpstr>Submissions</vt:lpstr>
      <vt:lpstr>Agenda for Wednesday AM1</vt:lpstr>
      <vt:lpstr>TG officers election</vt:lpstr>
      <vt:lpstr>Submissions</vt:lpstr>
      <vt:lpstr>Agenda for Thursday PM2</vt:lpstr>
      <vt:lpstr>Teleconference Plan</vt:lpstr>
      <vt:lpstr>Any other business</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TGbe Meeting Agenda</dc:title>
  <dc:creator>Alfred Asterjadhi</dc:creator>
  <cp:lastModifiedBy>Alfred Asterjadhi</cp:lastModifiedBy>
  <cp:revision>98</cp:revision>
  <cp:lastPrinted>1601-01-01T00:00:00Z</cp:lastPrinted>
  <dcterms:created xsi:type="dcterms:W3CDTF">2017-01-26T15:28:16Z</dcterms:created>
  <dcterms:modified xsi:type="dcterms:W3CDTF">2019-04-04T16:43:11Z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pid="2" name="_readonly">
    <vt:lpwstr/>
  </property>
  <property fmtid="{D5CDD505-2E9C-101B-9397-08002B2CF9AE}" pid="3" name="_change">
    <vt:lpwstr/>
  </property>
  <property fmtid="{D5CDD505-2E9C-101B-9397-08002B2CF9AE}" pid="4" name="_full-control">
    <vt:lpwstr/>
  </property>
  <property fmtid="{D5CDD505-2E9C-101B-9397-08002B2CF9AE}" pid="5" name="sflag">
    <vt:lpwstr>1548419121</vt:lpwstr>
  </property>
</Properties>
</file>