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724" r:id="rId4"/>
    <p:sldId id="632" r:id="rId5"/>
    <p:sldId id="716" r:id="rId6"/>
    <p:sldId id="727" r:id="rId7"/>
    <p:sldId id="665" r:id="rId8"/>
    <p:sldId id="666" r:id="rId9"/>
    <p:sldId id="667" r:id="rId10"/>
    <p:sldId id="668" r:id="rId11"/>
    <p:sldId id="669" r:id="rId12"/>
    <p:sldId id="670" r:id="rId13"/>
    <p:sldId id="629" r:id="rId14"/>
    <p:sldId id="710" r:id="rId15"/>
    <p:sldId id="711" r:id="rId16"/>
    <p:sldId id="647" r:id="rId17"/>
    <p:sldId id="677" r:id="rId18"/>
    <p:sldId id="721" r:id="rId19"/>
    <p:sldId id="728" r:id="rId20"/>
    <p:sldId id="729" r:id="rId21"/>
    <p:sldId id="713" r:id="rId22"/>
    <p:sldId id="720" r:id="rId23"/>
    <p:sldId id="725" r:id="rId24"/>
    <p:sldId id="726" r:id="rId25"/>
    <p:sldId id="723" r:id="rId26"/>
    <p:sldId id="684" r:id="rId27"/>
    <p:sldId id="707"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802.11-19/0568r4</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4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9171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802.11-19/0568r4</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6</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862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596-01-000m-minutes-for-revmd-adhoc-april-2-4-portland.docx" TargetMode="External"/><Relationship Id="rId5" Type="http://schemas.openxmlformats.org/officeDocument/2006/relationships/hyperlink" Target="https://mentor.ieee.org/802.11/dcn/19/11-19-0611-03-000m-revmd-telecon-minutes-april-may.docx" TargetMode="External"/><Relationship Id="rId4" Type="http://schemas.openxmlformats.org/officeDocument/2006/relationships/hyperlink" Target="https://mentor.ieee.org/802.11/dcn/19/11-19-0575-00-000m-minutes-for-revmd-telecon-march-29-2019.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7-000m-revmd-wg-lb236-comments-for-editor-ad-hoc.xls" TargetMode="External"/><Relationship Id="rId7"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mentor.ieee.org/802.11/dcn/17/11-17-0927-37-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10-000m-revmd-editor2-lb236-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8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a:t>
                      </a:r>
                      <a:r>
                        <a:rPr 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a:t>
                      </a:r>
                      <a:r>
                        <a:rPr lang="en-US" altLang="en-US" sz="1400" b="1" dirty="0" smtClean="0"/>
                        <a:t>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a:t>
                      </a:r>
                      <a:r>
                        <a:rPr lang="en-US" altLang="en-US" sz="1400" b="1" dirty="0" smtClean="0"/>
                        <a:t>2019 </a:t>
                      </a:r>
                      <a:endParaRPr lang="en-GB" sz="1400" b="1" dirty="0"/>
                    </a:p>
                  </a:txBody>
                  <a:tcPr/>
                </a:tc>
              </a:tr>
              <a:tr h="304254">
                <a:tc>
                  <a:txBody>
                    <a:bodyPr/>
                    <a:lstStyle/>
                    <a:p>
                      <a:r>
                        <a:rPr lang="en-US" sz="1400" b="1" dirty="0" smtClean="0"/>
                        <a:t>D3.0 </a:t>
                      </a:r>
                      <a:r>
                        <a:rPr lang="en-US" sz="1400" b="1" dirty="0" smtClean="0"/>
                        <a:t>WGLB </a:t>
                      </a:r>
                      <a:r>
                        <a:rPr lang="en-US" sz="1400" b="1" dirty="0" smtClean="0"/>
                        <a:t>Unchanged Recirculation</a:t>
                      </a:r>
                      <a:endParaRPr lang="en-GB" sz="1400" b="1" dirty="0"/>
                    </a:p>
                  </a:txBody>
                  <a:tcPr/>
                </a:tc>
                <a:tc>
                  <a:txBody>
                    <a:bodyPr/>
                    <a:lstStyle/>
                    <a:p>
                      <a:r>
                        <a:rPr lang="en-US" sz="1400" b="1" dirty="0" smtClean="0"/>
                        <a:t>Sept </a:t>
                      </a:r>
                      <a:r>
                        <a:rPr lang="en-US" sz="1400" b="1" dirty="0" smtClean="0"/>
                        <a:t>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a:t>
                      </a:r>
                      <a:r>
                        <a:rPr lang="en-US" sz="1400" b="1" dirty="0" smtClean="0"/>
                        <a:t>D3.0</a:t>
                      </a:r>
                      <a:r>
                        <a:rPr lang="en-US" sz="1400" b="1" dirty="0" smtClean="0"/>
                        <a:t>)</a:t>
                      </a:r>
                      <a:endParaRPr lang="en-GB" sz="1400" b="1" dirty="0"/>
                    </a:p>
                  </a:txBody>
                  <a:tcPr/>
                </a:tc>
                <a:tc>
                  <a:txBody>
                    <a:bodyPr/>
                    <a:lstStyle/>
                    <a:p>
                      <a:r>
                        <a:rPr lang="en-US" sz="1400" b="1" dirty="0" smtClean="0"/>
                        <a:t>October </a:t>
                      </a:r>
                      <a:r>
                        <a:rPr lang="en-US" sz="1400" b="1" dirty="0" smtClean="0"/>
                        <a:t>2019</a:t>
                      </a:r>
                      <a:endParaRPr lang="en-GB" sz="1400" b="1" dirty="0"/>
                    </a:p>
                  </a:txBody>
                  <a:tcPr/>
                </a:tc>
              </a:tr>
              <a:tr h="380318">
                <a:tc>
                  <a:txBody>
                    <a:bodyPr/>
                    <a:lstStyle/>
                    <a:p>
                      <a:r>
                        <a:rPr lang="en-US" sz="1400" b="1" dirty="0" smtClean="0"/>
                        <a:t>Recirculation Sponsor Ballot (</a:t>
                      </a:r>
                      <a:r>
                        <a:rPr lang="en-US" sz="1400" b="1" dirty="0" smtClean="0"/>
                        <a:t>D4.0</a:t>
                      </a:r>
                      <a:r>
                        <a:rPr lang="en-US" sz="1400" b="1" dirty="0" smtClean="0"/>
                        <a:t>)</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a:t>
                      </a:r>
                      <a:r>
                        <a:rPr lang="en-US" sz="1400" b="1" dirty="0" smtClean="0"/>
                        <a:t>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4"/>
              </a:rPr>
              <a:t>https</a:t>
            </a:r>
            <a:r>
              <a:rPr lang="en-US" altLang="en-US" dirty="0">
                <a:hlinkClick r:id="rId4"/>
              </a:rPr>
              <a:t>://</a:t>
            </a:r>
            <a:r>
              <a:rPr lang="en-US" altLang="en-US" dirty="0" smtClean="0">
                <a:hlinkClick r:id="rId4"/>
              </a:rPr>
              <a:t>mentor.ieee.org/802.11/dcn/19/11-19-0575-00-000m-minutes-for-revmd-telecon-march-29-2019.docx</a:t>
            </a:r>
            <a:r>
              <a:rPr lang="en-US" altLang="en-US" dirty="0" smtClean="0"/>
              <a:t>,  </a:t>
            </a:r>
          </a:p>
          <a:p>
            <a:pPr lvl="2">
              <a:lnSpc>
                <a:spcPct val="80000"/>
              </a:lnSpc>
            </a:pPr>
            <a:r>
              <a:rPr lang="en-US" altLang="en-US" dirty="0" smtClean="0">
                <a:hlinkClick r:id="rId5"/>
              </a:rPr>
              <a:t>https://mentor.ieee.org/802.11/dcn/19/11-19-0611-03-000m-revmd-telecon-minutes-april-may.docx</a:t>
            </a:r>
            <a:r>
              <a:rPr lang="en-US" altLang="en-US" dirty="0" smtClean="0"/>
              <a:t> and </a:t>
            </a:r>
          </a:p>
          <a:p>
            <a:pPr lvl="2">
              <a:lnSpc>
                <a:spcPct val="80000"/>
              </a:lnSpc>
            </a:pPr>
            <a:r>
              <a:rPr lang="en-US" altLang="en-US" dirty="0" smtClean="0">
                <a:hlinkClick r:id="rId6"/>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a:t>
            </a:r>
            <a:r>
              <a:rPr lang="en-US" altLang="en-US" dirty="0" err="1" smtClean="0"/>
              <a:t>telecon</a:t>
            </a:r>
            <a:r>
              <a:rPr lang="en-US" altLang="en-US" dirty="0" smtClean="0"/>
              <a:t>, </a:t>
            </a:r>
            <a:r>
              <a:rPr lang="en-US" altLang="en-US" dirty="0" smtClean="0"/>
              <a:t>ad-hoc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a:t>
            </a:r>
            <a:r>
              <a:rPr lang="en-US" altLang="en-US" sz="1800" dirty="0" smtClean="0"/>
              <a:t>”, </a:t>
            </a:r>
            <a:r>
              <a:rPr lang="en-US" altLang="en-US" sz="1800" dirty="0" smtClean="0"/>
              <a:t>Motion-EDITOR-J” “Motion-EDITOR-K, and “Motion-EDITOR-H tabs </a:t>
            </a:r>
            <a:r>
              <a:rPr lang="en-US" altLang="en-US" sz="1800" dirty="0" smtClean="0"/>
              <a:t>in </a:t>
            </a:r>
            <a:r>
              <a:rPr lang="en-US" altLang="en-US" sz="1800" dirty="0" smtClean="0">
                <a:hlinkClick r:id="rId3"/>
              </a:rPr>
              <a:t>https://mentor.ieee.org/802.11/dcn/19/11-19-0142-07-000m-revmd-wg-lb236-comments-for-editor-ad-hoc.xls</a:t>
            </a:r>
            <a:endParaRPr lang="en-US" altLang="en-US" sz="1800" dirty="0" smtClean="0"/>
          </a:p>
          <a:p>
            <a:pPr lvl="1">
              <a:lnSpc>
                <a:spcPct val="80000"/>
              </a:lnSpc>
            </a:pPr>
            <a:r>
              <a:rPr lang="en-US" altLang="en-US" sz="1800" dirty="0" smtClean="0"/>
              <a:t>“</a:t>
            </a:r>
            <a:r>
              <a:rPr lang="en-US" altLang="en-US" sz="1800" dirty="0" smtClean="0"/>
              <a:t>Motion-EDITOR2- </a:t>
            </a:r>
            <a:r>
              <a:rPr lang="en-US" altLang="en-US" sz="1800" dirty="0" smtClean="0"/>
              <a:t>G” and “</a:t>
            </a:r>
            <a:r>
              <a:rPr lang="en-US" altLang="en-US" sz="1800" dirty="0" smtClean="0"/>
              <a:t>Motion-EDITOR2- H” and “Motion-EDITOR2-I” </a:t>
            </a:r>
            <a:r>
              <a:rPr lang="en-US" altLang="en-US" sz="1800" dirty="0" smtClean="0"/>
              <a:t>tabs </a:t>
            </a:r>
            <a:r>
              <a:rPr lang="en-US" altLang="en-US" sz="1800" dirty="0"/>
              <a:t>in </a:t>
            </a:r>
            <a:r>
              <a:rPr lang="en-US" altLang="en-US" sz="1800" dirty="0">
                <a:hlinkClick r:id="rId4"/>
              </a:rPr>
              <a:t>https://</a:t>
            </a:r>
            <a:r>
              <a:rPr lang="en-US" altLang="en-US" sz="1800" dirty="0" smtClean="0">
                <a:hlinkClick r:id="rId4"/>
              </a:rPr>
              <a:t>mentor.ieee.org/802.11/dcn/19/11-19-0143-10-000m-revmd-editor2-lb236-comments.xlsx</a:t>
            </a:r>
            <a:r>
              <a:rPr lang="en-US" altLang="en-US" sz="1800" dirty="0" smtClean="0"/>
              <a:t> </a:t>
            </a:r>
            <a:endParaRPr lang="en-US" altLang="en-US" sz="1800" dirty="0" smtClean="0"/>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mentor.ieee.org/802.11/dcn/17/11-17-0927-37-000m-revmd-mac-comments.xls </a:t>
            </a:r>
            <a:endParaRPr lang="en-US" altLang="en-US" sz="1800" dirty="0" smtClean="0"/>
          </a:p>
          <a:p>
            <a:pPr lvl="1">
              <a:lnSpc>
                <a:spcPct val="80000"/>
              </a:lnSpc>
            </a:pPr>
            <a:r>
              <a:rPr lang="en-US" altLang="en-US" sz="1800" dirty="0" smtClean="0"/>
              <a:t>“PHY Motion </a:t>
            </a:r>
            <a:r>
              <a:rPr lang="en-US" altLang="en-US" sz="1800" dirty="0" smtClean="0"/>
              <a:t>D”, </a:t>
            </a:r>
            <a:r>
              <a:rPr lang="en-US" altLang="en-US" sz="1800" dirty="0"/>
              <a:t>“PHY Motion </a:t>
            </a:r>
            <a:r>
              <a:rPr lang="en-US" altLang="en-US" sz="1800" dirty="0"/>
              <a:t>E</a:t>
            </a:r>
            <a:r>
              <a:rPr lang="en-US" altLang="en-US" sz="1800" dirty="0" smtClean="0"/>
              <a:t>” </a:t>
            </a:r>
            <a:r>
              <a:rPr lang="en-US" altLang="en-US" sz="1800" dirty="0" smtClean="0"/>
              <a:t>and </a:t>
            </a:r>
            <a:r>
              <a:rPr lang="en-US" altLang="en-US" sz="1800" dirty="0" smtClean="0"/>
              <a:t>“</a:t>
            </a:r>
            <a:r>
              <a:rPr lang="en-US" altLang="en-US" sz="1800" dirty="0" smtClean="0"/>
              <a:t>Withdrawn</a:t>
            </a:r>
            <a:r>
              <a:rPr lang="en-US" altLang="en-US" sz="1800" dirty="0" smtClean="0"/>
              <a:t>” </a:t>
            </a:r>
            <a:r>
              <a:rPr lang="en-US" altLang="en-US" sz="1800" dirty="0" smtClean="0"/>
              <a:t>tabs </a:t>
            </a:r>
            <a:r>
              <a:rPr lang="en-US" altLang="en-US" sz="1800" dirty="0"/>
              <a:t>in </a:t>
            </a:r>
            <a:r>
              <a:rPr lang="en-US" altLang="en-US" sz="1800" dirty="0" smtClean="0">
                <a:hlinkClick r:id="rId7"/>
              </a:rPr>
              <a:t>https://mentor.ieee.org/802.11/dcn/19/11-19-0156-07-000m-lb236-revmd-phy-sec-comments.xlsx</a:t>
            </a:r>
            <a:r>
              <a:rPr lang="en-US" altLang="en-US" sz="1800" dirty="0" smtClean="0"/>
              <a:t> </a:t>
            </a: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Deprecated maintenance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Deprecated-Maintenance-Motion</a:t>
            </a:r>
            <a:r>
              <a:rPr lang="en-US" altLang="en-US" sz="1800" dirty="0" smtClean="0"/>
              <a:t>” tab</a:t>
            </a:r>
            <a:r>
              <a:rPr lang="en-US" altLang="en-US" sz="1800" dirty="0" smtClean="0"/>
              <a:t>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306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WEP/TKIP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“WEP-TKIP-Motion” tab</a:t>
            </a:r>
            <a:r>
              <a:rPr lang="en-US" altLang="en-US" sz="1800" dirty="0" smtClean="0"/>
              <a:t>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008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smtClean="0">
                <a:hlinkClick r:id="rId3"/>
              </a:rPr>
              <a:t>https</a:t>
            </a:r>
            <a:r>
              <a:rPr lang="en-US" dirty="0">
                <a:hlinkClick r:id="rId3"/>
              </a:rPr>
              <a:t>://</a:t>
            </a:r>
            <a:r>
              <a:rPr lang="en-US" dirty="0" smtClean="0">
                <a:hlinkClick r:id="rId3"/>
              </a:rPr>
              <a:t>mentor.ieee.org/802.11/dcn/19/11-19-0781-00-000m-issues-in-revmd-d2-2-related-to-ccmp-for-pv1-mpdu.doc</a:t>
            </a:r>
            <a:r>
              <a:rPr lang="en-US" dirty="0"/>
              <a:t> </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GB" b="1" dirty="0" smtClean="0"/>
              <a:t>&lt; &gt; into 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11-19-723 – Edward Au, 11-19-781 </a:t>
            </a:r>
            <a:r>
              <a:rPr lang="en-GB" sz="1400" dirty="0" err="1" smtClean="0"/>
              <a:t>Yunsong</a:t>
            </a:r>
            <a:r>
              <a:rPr lang="en-GB" sz="1400" dirty="0" smtClean="0"/>
              <a:t> Yang</a:t>
            </a:r>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276600"/>
            <a:ext cx="509670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a:t>
            </a:r>
            <a:r>
              <a:rPr lang="en-US" sz="1400" dirty="0" smtClean="0"/>
              <a:t>2596</a:t>
            </a:r>
            <a:r>
              <a:rPr lang="en-US" sz="1400" dirty="0"/>
              <a:t>, </a:t>
            </a:r>
            <a:r>
              <a:rPr lang="en-US" sz="1400" dirty="0" smtClean="0"/>
              <a:t>2640 </a:t>
            </a:r>
            <a:r>
              <a:rPr lang="en-US" sz="1400" dirty="0" smtClean="0"/>
              <a:t>–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GB" sz="1400" dirty="0"/>
              <a:t>19/720r0 Individually addressed probes CID2216 (new) [15 min]</a:t>
            </a:r>
          </a:p>
          <a:p>
            <a:pPr lvl="1"/>
            <a:r>
              <a:rPr lang="en-US" sz="1400" dirty="0" smtClean="0"/>
              <a:t>11-19-286</a:t>
            </a:r>
            <a:r>
              <a:rPr lang="en-US" sz="1400" dirty="0" smtClean="0"/>
              <a:t>, MAC address policy/ANQP – Roger Marks, Antonio Delgado</a:t>
            </a:r>
            <a:endParaRPr lang="en-GB" sz="1400" dirty="0"/>
          </a:p>
          <a:p>
            <a:pPr lvl="1"/>
            <a:r>
              <a:rPr lang="en-US" sz="1400" dirty="0" smtClean="0"/>
              <a:t>11-19-893 -MDR </a:t>
            </a:r>
            <a:r>
              <a:rPr lang="en-US" sz="1400" dirty="0" smtClean="0"/>
              <a:t>identified text fix </a:t>
            </a:r>
            <a:r>
              <a:rPr lang="en-US" sz="1400" dirty="0"/>
              <a:t>– Dan </a:t>
            </a:r>
            <a:r>
              <a:rPr lang="en-US" sz="1400" dirty="0" smtClean="0"/>
              <a:t>Harkins </a:t>
            </a:r>
          </a:p>
          <a:p>
            <a:pPr lvl="1"/>
            <a:r>
              <a:rPr lang="en-US" sz="1400" dirty="0" smtClean="0"/>
              <a:t>CID </a:t>
            </a:r>
            <a:r>
              <a:rPr lang="en-US" sz="1400" dirty="0"/>
              <a:t>2366 – direction of resolution? – Mark </a:t>
            </a:r>
            <a:r>
              <a:rPr lang="en-US" sz="1400" dirty="0" smtClean="0"/>
              <a:t>Hamilton</a:t>
            </a:r>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(r0 in March) [20 mins]</a:t>
            </a:r>
          </a:p>
          <a:p>
            <a:pPr lvl="1"/>
            <a:r>
              <a:rPr lang="en-GB" sz="1400" dirty="0" smtClean="0"/>
              <a:t>CID 2698 - 19/556r2 </a:t>
            </a:r>
            <a:r>
              <a:rPr lang="en-GB" sz="1400" dirty="0" smtClean="0"/>
              <a:t>Transmit power related CIDs (R1in ad-hoc ) [15 min]</a:t>
            </a:r>
          </a:p>
          <a:p>
            <a:pPr lvl="1"/>
            <a:r>
              <a:rPr lang="en-GB" sz="1400" dirty="0" smtClean="0"/>
              <a:t>19/630r1 Active scan figure CID (new) [15 min]</a:t>
            </a:r>
          </a:p>
          <a:p>
            <a:pPr lvl="1"/>
            <a:r>
              <a:rPr lang="en-GB" sz="1400" dirty="0" smtClean="0"/>
              <a:t>Protected </a:t>
            </a:r>
            <a:r>
              <a:rPr lang="en-GB" sz="1400" dirty="0"/>
              <a:t>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r>
              <a:rPr lang="en-US" sz="1400" dirty="0" smtClean="0"/>
              <a:t>CIDs 2530, 2280, 2488, 2596, 2601 – Mark Rison</a:t>
            </a:r>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6999" y="2286000"/>
            <a:ext cx="491490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S1G CIDs – 11-19-549 – </a:t>
            </a:r>
            <a:r>
              <a:rPr lang="en-US" sz="1600" dirty="0" err="1" smtClean="0"/>
              <a:t>Yongho</a:t>
            </a:r>
            <a:r>
              <a:rPr lang="en-US" sz="1600" dirty="0" smtClean="0"/>
              <a:t> </a:t>
            </a:r>
            <a:r>
              <a:rPr lang="en-US" sz="1600" dirty="0" err="1" smtClean="0"/>
              <a:t>Seok</a:t>
            </a:r>
            <a:endParaRPr lang="en-US" sz="1600" dirty="0" smtClean="0"/>
          </a:p>
          <a:p>
            <a:pPr lvl="1"/>
            <a:r>
              <a:rPr lang="en-US" sz="1600" dirty="0" smtClean="0"/>
              <a:t>11-19-396 – Multiple </a:t>
            </a:r>
            <a:r>
              <a:rPr lang="en-US" sz="1600" dirty="0"/>
              <a:t>BSSID  – </a:t>
            </a:r>
            <a:r>
              <a:rPr lang="en-US" sz="1600" dirty="0" err="1"/>
              <a:t>Abhi</a:t>
            </a:r>
            <a:r>
              <a:rPr lang="en-US" sz="1600" dirty="0"/>
              <a:t> </a:t>
            </a:r>
            <a:r>
              <a:rPr lang="en-US" sz="1600" dirty="0" smtClean="0"/>
              <a:t>Patel </a:t>
            </a:r>
          </a:p>
          <a:p>
            <a:pPr lvl="1"/>
            <a:r>
              <a:rPr lang="en-US" sz="1600" dirty="0" smtClean="0"/>
              <a:t>11-19-610 – Emily Qi</a:t>
            </a:r>
          </a:p>
          <a:p>
            <a:pPr lvl="1"/>
            <a:r>
              <a:rPr lang="en-US" sz="1600" dirty="0" smtClean="0"/>
              <a:t>11-19-841 - Carlos </a:t>
            </a:r>
            <a:r>
              <a:rPr lang="en-US" sz="1600" dirty="0" err="1" smtClean="0"/>
              <a:t>Cordeiro</a:t>
            </a:r>
            <a:endParaRPr lang="en-US" sz="1600" dirty="0" smtClean="0"/>
          </a:p>
          <a:p>
            <a:pPr lvl="1"/>
            <a:r>
              <a:rPr lang="en-US" sz="1600" dirty="0" smtClean="0"/>
              <a:t>Motions</a:t>
            </a:r>
            <a:endParaRPr lang="en-US" sz="1600" dirty="0"/>
          </a:p>
          <a:p>
            <a:pPr lvl="1">
              <a:lnSpc>
                <a:spcPct val="80000"/>
              </a:lnSpc>
            </a:pPr>
            <a:r>
              <a:rPr lang="en-US" altLang="en-US" sz="1600" dirty="0" smtClean="0"/>
              <a:t>Plans for March – May 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5029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600" dirty="0" smtClean="0"/>
              <a:t>CID 2676 </a:t>
            </a:r>
            <a:r>
              <a:rPr lang="en-US" sz="1600" dirty="0"/>
              <a:t> – </a:t>
            </a:r>
            <a:r>
              <a:rPr lang="en-GB" sz="1600" dirty="0" smtClean="0"/>
              <a:t> 19-0512 </a:t>
            </a:r>
            <a:r>
              <a:rPr lang="en-US" sz="1600" dirty="0"/>
              <a:t> – </a:t>
            </a:r>
            <a:r>
              <a:rPr lang="en-US" sz="1600" dirty="0" smtClean="0"/>
              <a:t> </a:t>
            </a:r>
            <a:r>
              <a:rPr lang="en-US" sz="1600" dirty="0" err="1" smtClean="0"/>
              <a:t>Abhi</a:t>
            </a:r>
            <a:r>
              <a:rPr lang="en-US" sz="1600" dirty="0" smtClean="0"/>
              <a:t> </a:t>
            </a:r>
            <a:r>
              <a:rPr lang="en-US" sz="1600" dirty="0" err="1" smtClean="0"/>
              <a:t>Patil</a:t>
            </a:r>
            <a:endParaRPr lang="en-GB" sz="1600" dirty="0"/>
          </a:p>
          <a:p>
            <a:pPr lvl="1"/>
            <a:r>
              <a:rPr lang="en-US" sz="1600" dirty="0" smtClean="0"/>
              <a:t>CID 2004-2007 – 11-19-405 </a:t>
            </a:r>
            <a:r>
              <a:rPr lang="en-US" sz="1600" dirty="0"/>
              <a:t> – </a:t>
            </a:r>
            <a:r>
              <a:rPr lang="en-US" sz="1600" dirty="0" err="1"/>
              <a:t>Abhi</a:t>
            </a:r>
            <a:r>
              <a:rPr lang="en-US" sz="1600" dirty="0"/>
              <a:t> </a:t>
            </a:r>
            <a:r>
              <a:rPr lang="en-US" sz="1600" dirty="0" err="1" smtClean="0"/>
              <a:t>Patil</a:t>
            </a:r>
            <a:endParaRPr lang="en-US" sz="1600" dirty="0" smtClean="0"/>
          </a:p>
          <a:p>
            <a:pPr lvl="1"/>
            <a:r>
              <a:rPr lang="en-US" sz="1600" dirty="0" smtClean="0"/>
              <a:t>CID 2115 – 11-19-660 </a:t>
            </a:r>
            <a:r>
              <a:rPr lang="en-US" sz="1600" dirty="0"/>
              <a:t> – </a:t>
            </a:r>
            <a:r>
              <a:rPr lang="en-US" sz="1600" dirty="0" smtClean="0"/>
              <a:t>Ganesh </a:t>
            </a:r>
            <a:r>
              <a:rPr lang="en-US" sz="1600" dirty="0" err="1" smtClean="0"/>
              <a:t>Venkatesan</a:t>
            </a:r>
            <a:endParaRPr lang="en-US" sz="1600" dirty="0" smtClean="0"/>
          </a:p>
          <a:p>
            <a:pPr lvl="1"/>
            <a:r>
              <a:rPr lang="en-US" sz="1600" dirty="0" smtClean="0"/>
              <a:t>Mesh CIDs – 11-19-429 – </a:t>
            </a:r>
            <a:r>
              <a:rPr lang="en-US" sz="1600" dirty="0" err="1" smtClean="0"/>
              <a:t>Kaz</a:t>
            </a:r>
            <a:r>
              <a:rPr lang="en-US" sz="1600" dirty="0" smtClean="0"/>
              <a:t> Sakoda</a:t>
            </a:r>
          </a:p>
          <a:p>
            <a:pPr lvl="1"/>
            <a:r>
              <a:rPr lang="en-US" sz="1600" dirty="0" smtClean="0"/>
              <a:t>11-19-857 – </a:t>
            </a:r>
            <a:r>
              <a:rPr lang="en-US" sz="1600" dirty="0" err="1" smtClean="0"/>
              <a:t>Youhan</a:t>
            </a:r>
            <a:r>
              <a:rPr lang="en-US" sz="1600" dirty="0" smtClean="0"/>
              <a:t> </a:t>
            </a:r>
            <a:r>
              <a:rPr lang="en-US" sz="1600" dirty="0" smtClean="0"/>
              <a:t>Kim</a:t>
            </a:r>
          </a:p>
          <a:p>
            <a:pPr lvl="1"/>
            <a:r>
              <a:rPr lang="en-US" sz="1600" dirty="0" smtClean="0"/>
              <a:t>11-19-348 </a:t>
            </a:r>
            <a:r>
              <a:rPr lang="en-US" sz="1600" dirty="0"/>
              <a:t>- Matthew Fischer</a:t>
            </a:r>
            <a:endParaRPr lang="en-GB" sz="1600" dirty="0"/>
          </a:p>
          <a:p>
            <a:pPr lvl="1"/>
            <a:r>
              <a:rPr lang="en-US" sz="1600" dirty="0" smtClean="0"/>
              <a:t>11-19-656 – George </a:t>
            </a:r>
            <a:r>
              <a:rPr lang="en-US" sz="1600" dirty="0" err="1" smtClean="0"/>
              <a:t>Calcev</a:t>
            </a:r>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r>
              <a:rPr lang="en-US" altLang="en-US" dirty="0" smtClean="0"/>
              <a:t>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a:t>
            </a:r>
            <a:r>
              <a:rPr lang="en-US" sz="2000" dirty="0" smtClean="0"/>
              <a:t>: 13-3</a:t>
            </a:r>
            <a:endParaRPr lang="en-US" sz="2000" dirty="0" smtClean="0"/>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a:t>
            </a:r>
            <a:r>
              <a:rPr lang="en-US" sz="2000" b="0" dirty="0" smtClean="0"/>
              <a:t>: 10-8 </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6</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Teleconference planning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April 24, 31, June 21 (</a:t>
            </a:r>
            <a:r>
              <a:rPr lang="en-US" altLang="en-US" sz="2400" b="1" dirty="0" err="1" smtClean="0"/>
              <a:t>est</a:t>
            </a:r>
            <a:r>
              <a:rPr lang="en-US" altLang="en-US" sz="2400" b="1" dirty="0" smtClean="0"/>
              <a:t>)</a:t>
            </a:r>
          </a:p>
          <a:p>
            <a:pPr marL="742950" lvl="2" indent="-342900">
              <a:lnSpc>
                <a:spcPct val="80000"/>
              </a:lnSpc>
            </a:pPr>
            <a:r>
              <a:rPr lang="en-US" altLang="en-US" sz="2000" dirty="0" smtClean="0"/>
              <a:t>11-19-656 – George </a:t>
            </a:r>
            <a:r>
              <a:rPr lang="en-US" altLang="en-US" sz="2000" dirty="0" err="1" smtClean="0"/>
              <a:t>Calcev</a:t>
            </a:r>
            <a:endParaRPr lang="en-US" altLang="en-US" sz="2000" dirty="0" smtClean="0"/>
          </a:p>
          <a:p>
            <a:pPr marL="742950" lvl="2" indent="-342900">
              <a:lnSpc>
                <a:spcPct val="80000"/>
              </a:lnSpc>
            </a:pPr>
            <a:r>
              <a:rPr lang="en-US" altLang="en-US" sz="2000" dirty="0" smtClean="0"/>
              <a:t>GEN CIDs – Jon Rosdahl</a:t>
            </a:r>
          </a:p>
          <a:p>
            <a:pPr marL="742950" lvl="2" indent="-342900">
              <a:lnSpc>
                <a:spcPct val="80000"/>
              </a:lnSpc>
            </a:pPr>
            <a:r>
              <a:rPr lang="en-US" altLang="en-US" sz="2000" dirty="0" smtClean="0"/>
              <a:t>PHY CIDs – Mike </a:t>
            </a:r>
            <a:r>
              <a:rPr lang="en-US" altLang="en-US" sz="2000" dirty="0" err="1" smtClean="0"/>
              <a:t>Montemurro</a:t>
            </a:r>
            <a:endParaRPr lang="en-US" altLang="en-US" sz="2000" dirty="0" smtClean="0"/>
          </a:p>
          <a:p>
            <a:pPr marL="742950" lvl="2" indent="-342900">
              <a:lnSpc>
                <a:spcPct val="80000"/>
              </a:lnSpc>
            </a:pPr>
            <a:r>
              <a:rPr lang="en-GB" sz="2000" dirty="0"/>
              <a:t>CIDs 2312 and 2313 </a:t>
            </a:r>
            <a:r>
              <a:rPr lang="en-US" sz="2000" dirty="0"/>
              <a:t> – </a:t>
            </a:r>
            <a:r>
              <a:rPr lang="en-GB" sz="2000" dirty="0"/>
              <a:t>11-19-261 – </a:t>
            </a:r>
            <a:r>
              <a:rPr lang="en-GB" sz="2000" dirty="0" err="1"/>
              <a:t>Yujin</a:t>
            </a:r>
            <a:r>
              <a:rPr lang="en-GB" sz="2000" dirty="0"/>
              <a:t> </a:t>
            </a:r>
            <a:r>
              <a:rPr lang="en-GB" sz="2000" dirty="0" smtClean="0"/>
              <a:t>Noh</a:t>
            </a:r>
            <a:endParaRPr lang="en-US" altLang="en-US" sz="2000" dirty="0" smtClean="0"/>
          </a:p>
          <a:p>
            <a:pPr marL="742950" lvl="2" indent="-342900">
              <a:lnSpc>
                <a:spcPct val="80000"/>
              </a:lnSpc>
            </a:pPr>
            <a:r>
              <a:rPr lang="en-US" altLang="en-US" sz="2000" dirty="0" smtClean="0"/>
              <a:t>11-19-306 – Matthew Fischer</a:t>
            </a:r>
          </a:p>
          <a:p>
            <a:pPr marL="742950" lvl="2" indent="-342900">
              <a:lnSpc>
                <a:spcPct val="80000"/>
              </a:lnSpc>
            </a:pPr>
            <a:r>
              <a:rPr lang="en-US" altLang="en-US" sz="2000" dirty="0" smtClean="0"/>
              <a:t>11-19-720, 11-19-721 – Thomas Derham</a:t>
            </a:r>
          </a:p>
          <a:p>
            <a:pPr marL="742950" lvl="2" indent="-342900">
              <a:lnSpc>
                <a:spcPct val="80000"/>
              </a:lnSpc>
            </a:pPr>
            <a:r>
              <a:rPr lang="en-US" altLang="en-US" sz="2000" dirty="0" smtClean="0"/>
              <a:t>11-19-839 – Dorothy Stanley</a:t>
            </a:r>
            <a:endParaRPr lang="en-US" altLang="en-US" sz="2800" dirty="0" smtClean="0"/>
          </a:p>
          <a:p>
            <a:pPr marL="742950" lvl="2" indent="-342900">
              <a:lnSpc>
                <a:spcPct val="80000"/>
              </a:lnSpc>
            </a:pPr>
            <a:endParaRPr lang="en-US" altLang="en-US" sz="1600" b="1" dirty="0"/>
          </a:p>
          <a:p>
            <a:pPr lvl="1"/>
            <a:endParaRPr lang="en-GB" sz="2000" b="0" dirty="0" smtClean="0"/>
          </a:p>
          <a:p>
            <a:pPr lvl="1"/>
            <a:endParaRPr lang="en-GB" sz="1600" dirty="0"/>
          </a:p>
        </p:txBody>
      </p:sp>
    </p:spTree>
    <p:extLst>
      <p:ext uri="{BB962C8B-B14F-4D97-AF65-F5344CB8AC3E}">
        <p14:creationId xmlns:p14="http://schemas.microsoft.com/office/powerpoint/2010/main" val="1496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535486</TotalTime>
  <Words>2659</Words>
  <Application>Microsoft Office PowerPoint</Application>
  <PresentationFormat>Widescreen</PresentationFormat>
  <Paragraphs>567</Paragraphs>
  <Slides>29</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vt:lpstr>
      <vt:lpstr>TGmd Teleconference planning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telecon, ad-hoc CIDs</vt:lpstr>
      <vt:lpstr>Motion   – Deprecated maintenance</vt:lpstr>
      <vt:lpstr>Motion   – WEP/TKIP</vt:lpstr>
      <vt:lpstr>Motion  – Additional PHY edits</vt:lpstr>
      <vt:lpstr>Motion   – MDR edits in D2.2</vt:lpstr>
      <vt:lpstr>Motion   – 11ah Editorial </vt:lpstr>
      <vt:lpstr>Motion   – SAE fixes</vt:lpstr>
      <vt:lpstr>Motion   – </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3645</cp:revision>
  <cp:lastPrinted>1998-02-10T13:28:06Z</cp:lastPrinted>
  <dcterms:created xsi:type="dcterms:W3CDTF">2005-01-04T21:26:55Z</dcterms:created>
  <dcterms:modified xsi:type="dcterms:W3CDTF">2019-05-15T02:30:36Z</dcterms:modified>
</cp:coreProperties>
</file>