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21" r:id="rId17"/>
    <p:sldId id="713" r:id="rId18"/>
    <p:sldId id="714" r:id="rId19"/>
    <p:sldId id="722" r:id="rId20"/>
    <p:sldId id="720" r:id="rId21"/>
    <p:sldId id="684" r:id="rId22"/>
    <p:sldId id="707"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65" d="100"/>
          <a:sy n="165" d="100"/>
        </p:scale>
        <p:origin x="684" y="13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802.11-19/0568r1</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22619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802.11-19/0568r1</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802.11-19/0568r1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575-00-000m-minutes-for-revmd-telecon-march-29-2019.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s://mentor.ieee.org/802.11/dcn/19/11-19-0596-00-000m-minutes-for-revmd-adhoc-april-2-4-portland.docx" TargetMode="External"/><Relationship Id="rId4" Type="http://schemas.openxmlformats.org/officeDocument/2006/relationships/hyperlink" Target="https://mentor.ieee.org/802.11/dcn/19/11-19-0611-01-000m-revmd-telecon-minutes-april-may.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6-000m-revmd-wg-lb236-comments-for-editor-ad-hoc.xls" TargetMode="External"/><Relationship Id="rId7" Type="http://schemas.openxmlformats.org/officeDocument/2006/relationships/hyperlink" Target="https://mentor.ieee.org/802.11/dcn/19/11-19-0156-05-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37-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2019-05-06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3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t>
            </a:r>
            <a:r>
              <a:rPr lang="en-US" altLang="zh-CN" dirty="0" smtClean="0"/>
              <a:t>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11-19-251</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3"/>
              </a:rPr>
              <a:t>https</a:t>
            </a:r>
            <a:r>
              <a:rPr lang="en-US" altLang="en-US" dirty="0">
                <a:hlinkClick r:id="rId3"/>
              </a:rPr>
              <a:t>://</a:t>
            </a:r>
            <a:r>
              <a:rPr lang="en-US" altLang="en-US" dirty="0" smtClean="0">
                <a:hlinkClick r:id="rId3"/>
              </a:rPr>
              <a:t>mentor.ieee.org/802.11/dcn/19/11-19-0575-00-000m-minutes-for-revmd-telecon-march-29-2019.docx</a:t>
            </a:r>
            <a:r>
              <a:rPr lang="en-US" altLang="en-US" dirty="0" smtClean="0"/>
              <a:t>,  </a:t>
            </a:r>
          </a:p>
          <a:p>
            <a:pPr lvl="2">
              <a:lnSpc>
                <a:spcPct val="80000"/>
              </a:lnSpc>
            </a:pPr>
            <a:r>
              <a:rPr lang="en-US" altLang="en-US" dirty="0" smtClean="0">
                <a:hlinkClick r:id="rId4"/>
              </a:rPr>
              <a:t>https</a:t>
            </a:r>
            <a:r>
              <a:rPr lang="en-US" altLang="en-US" dirty="0">
                <a:hlinkClick r:id="rId4"/>
              </a:rPr>
              <a:t>://</a:t>
            </a:r>
            <a:r>
              <a:rPr lang="en-US" altLang="en-US" dirty="0" smtClean="0">
                <a:hlinkClick r:id="rId4"/>
              </a:rPr>
              <a:t>mentor.ieee.org/802.11/dcn/19/11-19-0611-01-000m-revmd-telecon-minutes-april-may.docx</a:t>
            </a:r>
            <a:r>
              <a:rPr lang="en-US" altLang="en-US" dirty="0" smtClean="0"/>
              <a:t> </a:t>
            </a:r>
            <a:r>
              <a:rPr lang="en-US" altLang="en-US" dirty="0" smtClean="0"/>
              <a:t>and </a:t>
            </a:r>
          </a:p>
          <a:p>
            <a:pPr lvl="2">
              <a:lnSpc>
                <a:spcPct val="80000"/>
              </a:lnSpc>
            </a:pPr>
            <a:r>
              <a:rPr lang="en-US" altLang="en-US" dirty="0" smtClean="0">
                <a:hlinkClick r:id="rId5"/>
              </a:rPr>
              <a:t>https</a:t>
            </a:r>
            <a:r>
              <a:rPr lang="en-US" altLang="en-US" dirty="0">
                <a:hlinkClick r:id="rId5"/>
              </a:rPr>
              <a:t>://</a:t>
            </a:r>
            <a:r>
              <a:rPr lang="en-US" altLang="en-US" dirty="0" smtClean="0">
                <a:hlinkClick r:id="rId5"/>
              </a:rPr>
              <a:t>mentor.ieee.org/802.11/dcn/19/11-19-0596-00-000m-minutes-for-revmd-adhoc-april-2-4-portland.docx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March – May telecom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tab in </a:t>
            </a:r>
            <a:r>
              <a:rPr lang="en-US" altLang="en-US" sz="1800" dirty="0">
                <a:hlinkClick r:id="rId3"/>
              </a:rPr>
              <a:t>https://</a:t>
            </a:r>
            <a:r>
              <a:rPr lang="en-US" altLang="en-US" sz="1800" dirty="0" smtClean="0">
                <a:hlinkClick r:id="rId3"/>
              </a:rPr>
              <a:t>mentor.ieee.org/802.11/dcn/19/11-19-0142-06-000m-revmd-wg-lb236-comments-for-editor-ad-hoc.xls   </a:t>
            </a:r>
            <a:r>
              <a:rPr lang="en-US" altLang="en-US" sz="1800" dirty="0" smtClean="0"/>
              <a:t>except for CIDs 2587 and 2647</a:t>
            </a:r>
          </a:p>
          <a:p>
            <a:pPr lvl="1">
              <a:lnSpc>
                <a:spcPct val="80000"/>
              </a:lnSpc>
            </a:pPr>
            <a:r>
              <a:rPr lang="en-US" altLang="en-US" sz="1800" dirty="0" smtClean="0"/>
              <a:t>“Motion G” and “Motion H”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mentor.ieee.org/802.11/dcn/17/11-17-0927-37-000m-revmd-mac-comments.xls </a:t>
            </a:r>
            <a:endParaRPr lang="en-US" altLang="en-US" sz="1800" dirty="0" smtClean="0"/>
          </a:p>
          <a:p>
            <a:pPr lvl="1">
              <a:lnSpc>
                <a:spcPct val="80000"/>
              </a:lnSpc>
            </a:pPr>
            <a:r>
              <a:rPr lang="en-US" altLang="en-US" sz="1800" dirty="0" smtClean="0"/>
              <a:t>“PHY Motion A”, </a:t>
            </a:r>
            <a:r>
              <a:rPr lang="en-US" altLang="en-US" sz="1800" dirty="0"/>
              <a:t>“PHY Motion </a:t>
            </a:r>
            <a:r>
              <a:rPr lang="en-US" altLang="en-US" sz="1800" dirty="0" smtClean="0"/>
              <a:t>B” and “PHY Motion C” tabs </a:t>
            </a:r>
            <a:r>
              <a:rPr lang="en-US" altLang="en-US" sz="1800" dirty="0"/>
              <a:t>in </a:t>
            </a:r>
            <a:r>
              <a:rPr lang="en-US" altLang="en-US" sz="1800" dirty="0" smtClean="0">
                <a:hlinkClick r:id="rId7"/>
              </a:rPr>
              <a:t>https://mentor.ieee.org/802.11/dcn/19/11-19-0156-05-000m-lb236-revmd-phy-sec-comments.xlsx</a:t>
            </a:r>
            <a:r>
              <a:rPr lang="en-US" altLang="en-US" sz="1800" dirty="0" smtClean="0"/>
              <a:t> except for CIDs 2185, 2183</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WEP/TKIP</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and incorporate the indicated changes into the </a:t>
            </a:r>
            <a:r>
              <a:rPr lang="en-US" altLang="en-US" sz="2000" dirty="0" err="1"/>
              <a:t>TGmd</a:t>
            </a:r>
            <a:r>
              <a:rPr lang="en-US" altLang="en-US" sz="2000" dirty="0"/>
              <a:t> draft.</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CID 2572 (prior WEP/TKIP CIDs)</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a:t>
            </a:r>
            <a:r>
              <a:rPr lang="en-US" altLang="en-US" sz="2000" dirty="0" smtClean="0"/>
              <a:t>resolution </a:t>
            </a:r>
            <a:r>
              <a:rPr lang="en-US" altLang="en-US" sz="2000" dirty="0"/>
              <a:t>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639203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GB" b="1" dirty="0" smtClean="0"/>
              <a:t>&lt; &gt; into 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19200"/>
            <a:ext cx="5943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200" dirty="0"/>
              <a:t>Chair’s Welcome, Policy &amp; patent reminder</a:t>
            </a:r>
          </a:p>
          <a:p>
            <a:pPr lvl="1"/>
            <a:r>
              <a:rPr lang="en-US" altLang="en-US" sz="1200" dirty="0"/>
              <a:t>Approve </a:t>
            </a:r>
            <a:r>
              <a:rPr lang="en-US" altLang="en-US" sz="1200" dirty="0" smtClean="0"/>
              <a:t>agenda</a:t>
            </a:r>
            <a:endParaRPr lang="en-US" altLang="en-US" sz="1200" dirty="0"/>
          </a:p>
          <a:p>
            <a:pPr lvl="1"/>
            <a:r>
              <a:rPr lang="en-US" altLang="en-US" sz="1200" dirty="0"/>
              <a:t>Status, Review of </a:t>
            </a:r>
            <a:r>
              <a:rPr lang="en-US" altLang="en-US" sz="1200" dirty="0" smtClean="0"/>
              <a:t>Objectives, </a:t>
            </a:r>
            <a:r>
              <a:rPr lang="en-US" sz="1200" dirty="0" smtClean="0"/>
              <a:t>Editor Report 11-17-0920</a:t>
            </a:r>
          </a:p>
          <a:p>
            <a:pPr lvl="1"/>
            <a:r>
              <a:rPr lang="en-GB" sz="1200" dirty="0" smtClean="0"/>
              <a:t>11-19-0260 - MDR </a:t>
            </a:r>
            <a:r>
              <a:rPr lang="en-GB" sz="1200" dirty="0"/>
              <a:t>results review</a:t>
            </a:r>
          </a:p>
          <a:p>
            <a:pPr lvl="1"/>
            <a:r>
              <a:rPr lang="en-GB" sz="1200" dirty="0" smtClean="0"/>
              <a:t>CID 2256 – 11-19-723 – Edward Au</a:t>
            </a:r>
          </a:p>
          <a:p>
            <a:pPr lvl="1"/>
            <a:r>
              <a:rPr lang="en-GB" sz="1200" dirty="0"/>
              <a:t>CIDs 2312 and </a:t>
            </a:r>
            <a:r>
              <a:rPr lang="en-GB" sz="1200" dirty="0" smtClean="0"/>
              <a:t>2313 </a:t>
            </a:r>
            <a:r>
              <a:rPr lang="en-US" sz="1200" dirty="0"/>
              <a:t> – </a:t>
            </a:r>
            <a:r>
              <a:rPr lang="en-GB" sz="1200" dirty="0" smtClean="0"/>
              <a:t>11-19-261 – </a:t>
            </a:r>
            <a:r>
              <a:rPr lang="en-GB" sz="1200" dirty="0" err="1" smtClean="0"/>
              <a:t>Yujin</a:t>
            </a:r>
            <a:r>
              <a:rPr lang="en-GB" sz="1200" dirty="0" smtClean="0"/>
              <a:t> Noh</a:t>
            </a:r>
          </a:p>
          <a:p>
            <a:pPr lvl="1"/>
            <a:r>
              <a:rPr lang="en-US" sz="1200" dirty="0" smtClean="0"/>
              <a:t>CID </a:t>
            </a:r>
            <a:r>
              <a:rPr lang="en-US" sz="1200" dirty="0"/>
              <a:t>2640 – </a:t>
            </a:r>
            <a:r>
              <a:rPr lang="en-US" sz="1200" dirty="0"/>
              <a:t>11-19-574  –  </a:t>
            </a:r>
            <a:r>
              <a:rPr lang="en-US" sz="1200" dirty="0" smtClean="0"/>
              <a:t>Rison/Stephenson  </a:t>
            </a:r>
            <a:endParaRPr lang="en-US" sz="1200" dirty="0" smtClean="0"/>
          </a:p>
          <a:p>
            <a:pPr lvl="1"/>
            <a:r>
              <a:rPr lang="en-US" sz="1200" dirty="0" smtClean="0"/>
              <a:t>CID 2366 – direction of resolution? – Mark Hamilton </a:t>
            </a:r>
            <a:endParaRPr lang="en-GB" sz="1200" dirty="0" smtClean="0"/>
          </a:p>
          <a:p>
            <a:pPr lvl="1"/>
            <a:r>
              <a:rPr lang="en-US" sz="1200" dirty="0" smtClean="0"/>
              <a:t>CID 2470, </a:t>
            </a:r>
            <a:r>
              <a:rPr lang="en-US" sz="1200" dirty="0"/>
              <a:t>2320, 2321, </a:t>
            </a:r>
            <a:r>
              <a:rPr lang="en-US" sz="1200" dirty="0" smtClean="0"/>
              <a:t>2322 </a:t>
            </a:r>
            <a:r>
              <a:rPr lang="en-US" sz="1200" dirty="0"/>
              <a:t>– Mark </a:t>
            </a:r>
            <a:r>
              <a:rPr lang="en-US" sz="1200" dirty="0" smtClean="0"/>
              <a:t>Rison</a:t>
            </a:r>
          </a:p>
          <a:p>
            <a:pPr lvl="1"/>
            <a:endParaRPr lang="en-GB" sz="1200" dirty="0"/>
          </a:p>
        </p:txBody>
      </p:sp>
      <p:sp>
        <p:nvSpPr>
          <p:cNvPr id="16" name="Rectangle 35"/>
          <p:cNvSpPr>
            <a:spLocks noChangeArrowheads="1"/>
          </p:cNvSpPr>
          <p:nvPr/>
        </p:nvSpPr>
        <p:spPr bwMode="auto">
          <a:xfrm>
            <a:off x="7019092" y="1443096"/>
            <a:ext cx="5096708" cy="172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GB" sz="1200" dirty="0"/>
              <a:t>19/586r1 PMKSA caching and MAC randomization </a:t>
            </a:r>
            <a:r>
              <a:rPr lang="en-GB" sz="1200" dirty="0" smtClean="0"/>
              <a:t>(r0 at </a:t>
            </a:r>
            <a:r>
              <a:rPr lang="en-GB" sz="1200" dirty="0" err="1" smtClean="0"/>
              <a:t>adhoc</a:t>
            </a:r>
            <a:r>
              <a:rPr lang="en-GB" sz="1200" dirty="0" smtClean="0"/>
              <a:t>) [30 </a:t>
            </a:r>
            <a:r>
              <a:rPr lang="en-GB" sz="1200" dirty="0"/>
              <a:t>mins</a:t>
            </a:r>
            <a:r>
              <a:rPr lang="en-GB" sz="1200" dirty="0" smtClean="0"/>
              <a:t>]</a:t>
            </a:r>
          </a:p>
          <a:p>
            <a:pPr lvl="1"/>
            <a:r>
              <a:rPr lang="en-US" sz="1200" dirty="0" smtClean="0"/>
              <a:t>CID 2529, 2530, 2532, 2445 – Mark Rison</a:t>
            </a:r>
          </a:p>
          <a:p>
            <a:pPr lvl="1"/>
            <a:r>
              <a:rPr lang="en-US" sz="1200" dirty="0" smtClean="0"/>
              <a:t>11-19-286, MAC address policy/ANQP </a:t>
            </a:r>
            <a:r>
              <a:rPr lang="en-US" sz="1200" dirty="0" smtClean="0"/>
              <a:t>– Roger </a:t>
            </a:r>
            <a:r>
              <a:rPr lang="en-US" sz="1200" dirty="0" smtClean="0"/>
              <a:t>Marks, Antonio Delgado</a:t>
            </a:r>
            <a:endParaRPr lang="en-GB" sz="1200" dirty="0"/>
          </a:p>
          <a:p>
            <a:pPr lvl="1"/>
            <a:r>
              <a:rPr lang="en-US" sz="1200" dirty="0" smtClean="0"/>
              <a:t>Motions</a:t>
            </a:r>
            <a:endParaRPr lang="en-GB" sz="16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410200"/>
            <a:ext cx="5156886" cy="1058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200" b="0" dirty="0" smtClean="0"/>
              <a:t>WEP/TKIP Obsolete/deprecate, see next slide</a:t>
            </a:r>
          </a:p>
          <a:p>
            <a:pPr lvl="1"/>
            <a:r>
              <a:rPr lang="en-US" sz="1200" dirty="0" smtClean="0"/>
              <a:t>CIDs 2656, 2718 – 11-19-306, 11-19-348 - Matthew Fischer</a:t>
            </a:r>
            <a:endParaRPr lang="en-GB" sz="1200" dirty="0" smtClean="0"/>
          </a:p>
          <a:p>
            <a:pPr lvl="1"/>
            <a:r>
              <a:rPr lang="en-US" sz="1200" dirty="0" smtClean="0"/>
              <a:t>11-19-0473 – Sean Coffey</a:t>
            </a:r>
            <a:endParaRPr lang="en-GB" dirty="0"/>
          </a:p>
          <a:p>
            <a:pPr lvl="1"/>
            <a:endParaRPr lang="en-GB" sz="1200" dirty="0"/>
          </a:p>
          <a:p>
            <a:pPr lvl="1"/>
            <a:endParaRPr lang="en-GB" sz="1600" dirty="0"/>
          </a:p>
        </p:txBody>
      </p:sp>
      <p:sp>
        <p:nvSpPr>
          <p:cNvPr id="9" name="Rectangle 19"/>
          <p:cNvSpPr>
            <a:spLocks noChangeArrowheads="1"/>
          </p:cNvSpPr>
          <p:nvPr/>
        </p:nvSpPr>
        <p:spPr bwMode="auto">
          <a:xfrm>
            <a:off x="558114" y="3619184"/>
            <a:ext cx="5529063" cy="179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200" dirty="0" smtClean="0"/>
              <a:t>Thomas Durham CIDs</a:t>
            </a:r>
          </a:p>
          <a:p>
            <a:pPr lvl="1"/>
            <a:r>
              <a:rPr lang="en-GB" sz="1200" dirty="0" smtClean="0"/>
              <a:t>19/420r1 CR 2693 Mirrored SCS (r0 presented in March) [20-30 mins]</a:t>
            </a:r>
          </a:p>
          <a:p>
            <a:pPr lvl="1"/>
            <a:r>
              <a:rPr lang="en-GB" sz="1200" dirty="0" smtClean="0"/>
              <a:t>19/556r2 Transmit power related CIDs (R1 discussed in ad-hoc ) [15 min]</a:t>
            </a:r>
          </a:p>
          <a:p>
            <a:pPr lvl="1"/>
            <a:r>
              <a:rPr lang="en-GB" sz="1200" dirty="0" smtClean="0"/>
              <a:t>19/630r1 Active scan figure CID (new) [15 min]</a:t>
            </a:r>
          </a:p>
          <a:p>
            <a:pPr lvl="1"/>
            <a:r>
              <a:rPr lang="en-GB" sz="1200" dirty="0" smtClean="0"/>
              <a:t>19/720r0 </a:t>
            </a:r>
            <a:r>
              <a:rPr lang="en-GB" sz="1200" dirty="0"/>
              <a:t>Individually addressed probes CID2216 (new) [15 min</a:t>
            </a:r>
            <a:r>
              <a:rPr lang="en-GB" sz="1200" dirty="0" smtClean="0"/>
              <a:t>]</a:t>
            </a:r>
          </a:p>
          <a:p>
            <a:pPr lvl="1"/>
            <a:r>
              <a:rPr lang="en-US" sz="1200" dirty="0" smtClean="0"/>
              <a:t>CIDs </a:t>
            </a:r>
            <a:r>
              <a:rPr lang="en-US" sz="1200" dirty="0"/>
              <a:t>2421, </a:t>
            </a:r>
            <a:r>
              <a:rPr lang="en-US" sz="1200" dirty="0" smtClean="0"/>
              <a:t>2280</a:t>
            </a:r>
            <a:r>
              <a:rPr lang="en-US" sz="1200" dirty="0"/>
              <a:t>, 2488, 2596, </a:t>
            </a:r>
            <a:r>
              <a:rPr lang="en-US" sz="1200" dirty="0" smtClean="0"/>
              <a:t>2601 – Mark Rison</a:t>
            </a:r>
            <a:endParaRPr lang="en-GB" sz="1200" dirty="0"/>
          </a:p>
        </p:txBody>
      </p:sp>
      <p:sp>
        <p:nvSpPr>
          <p:cNvPr id="10" name="Rectangle 35"/>
          <p:cNvSpPr>
            <a:spLocks noChangeArrowheads="1"/>
          </p:cNvSpPr>
          <p:nvPr/>
        </p:nvSpPr>
        <p:spPr bwMode="auto">
          <a:xfrm>
            <a:off x="7037540" y="4663952"/>
            <a:ext cx="4819196" cy="159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Comment Resolution</a:t>
            </a:r>
          </a:p>
          <a:p>
            <a:pPr lvl="1"/>
            <a:r>
              <a:rPr lang="en-US" sz="1600" dirty="0" smtClean="0"/>
              <a:t>Motions</a:t>
            </a:r>
            <a:endParaRPr lang="en-US" sz="1600" dirty="0"/>
          </a:p>
          <a:p>
            <a:pPr lvl="1">
              <a:lnSpc>
                <a:spcPct val="80000"/>
              </a:lnSpc>
            </a:pPr>
            <a:r>
              <a:rPr lang="en-US" altLang="en-US" sz="1600" dirty="0" smtClean="0"/>
              <a:t>Plans for March – May 2019</a:t>
            </a: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019092" y="3167534"/>
            <a:ext cx="4487108"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200" dirty="0" smtClean="0"/>
              <a:t>CID 2676 </a:t>
            </a:r>
            <a:r>
              <a:rPr lang="en-US" sz="1200" dirty="0"/>
              <a:t> – </a:t>
            </a:r>
            <a:r>
              <a:rPr lang="en-GB" sz="1200" dirty="0" smtClean="0"/>
              <a:t> </a:t>
            </a:r>
            <a:r>
              <a:rPr lang="en-GB" sz="1200" dirty="0" smtClean="0"/>
              <a:t>19-0512 </a:t>
            </a:r>
            <a:r>
              <a:rPr lang="en-US" sz="1200" dirty="0"/>
              <a:t> – </a:t>
            </a:r>
            <a:r>
              <a:rPr lang="en-US" sz="1200" dirty="0" smtClean="0"/>
              <a:t> </a:t>
            </a:r>
            <a:r>
              <a:rPr lang="en-US" sz="1200" dirty="0" err="1" smtClean="0"/>
              <a:t>Abhi</a:t>
            </a:r>
            <a:r>
              <a:rPr lang="en-US" sz="1200" dirty="0" smtClean="0"/>
              <a:t> </a:t>
            </a:r>
            <a:r>
              <a:rPr lang="en-US" sz="1200" dirty="0" err="1" smtClean="0"/>
              <a:t>Patil</a:t>
            </a:r>
            <a:endParaRPr lang="en-GB" sz="1200" dirty="0"/>
          </a:p>
          <a:p>
            <a:pPr lvl="1"/>
            <a:r>
              <a:rPr lang="en-US" sz="1200" dirty="0" smtClean="0"/>
              <a:t>CID 2004-2007 – 11-19-405 </a:t>
            </a:r>
            <a:r>
              <a:rPr lang="en-US" sz="1200" dirty="0"/>
              <a:t> – </a:t>
            </a:r>
            <a:r>
              <a:rPr lang="en-US" sz="1200" dirty="0" err="1"/>
              <a:t>Abhi</a:t>
            </a:r>
            <a:r>
              <a:rPr lang="en-US" sz="1200" dirty="0"/>
              <a:t> </a:t>
            </a:r>
            <a:r>
              <a:rPr lang="en-US" sz="1200" dirty="0" err="1" smtClean="0"/>
              <a:t>Patil</a:t>
            </a:r>
            <a:endParaRPr lang="en-US" sz="1200" dirty="0" smtClean="0"/>
          </a:p>
          <a:p>
            <a:pPr lvl="1"/>
            <a:r>
              <a:rPr lang="en-US" sz="1200" dirty="0" smtClean="0"/>
              <a:t>CID 2115 – 11-19-660 </a:t>
            </a:r>
            <a:r>
              <a:rPr lang="en-US" sz="1200" dirty="0"/>
              <a:t> – </a:t>
            </a:r>
            <a:r>
              <a:rPr lang="en-US" sz="1200" dirty="0" smtClean="0"/>
              <a:t>Ganesh </a:t>
            </a:r>
            <a:r>
              <a:rPr lang="en-US" sz="1200" dirty="0" err="1" smtClean="0"/>
              <a:t>Venkatesan</a:t>
            </a:r>
            <a:endParaRPr lang="en-US" sz="1200" dirty="0" smtClean="0"/>
          </a:p>
          <a:p>
            <a:pPr lvl="1"/>
            <a:r>
              <a:rPr lang="en-GB" sz="1200" dirty="0"/>
              <a:t>Protected TWT and </a:t>
            </a:r>
            <a:r>
              <a:rPr lang="en-GB" sz="1200" dirty="0" smtClean="0"/>
              <a:t>RSN </a:t>
            </a:r>
            <a:r>
              <a:rPr lang="en-US" sz="1200" dirty="0"/>
              <a:t> – </a:t>
            </a:r>
            <a:r>
              <a:rPr lang="en-GB" sz="1200" dirty="0" smtClean="0"/>
              <a:t> </a:t>
            </a:r>
            <a:r>
              <a:rPr lang="en-GB" sz="1200" dirty="0"/>
              <a:t>11-19-114r2 </a:t>
            </a:r>
            <a:r>
              <a:rPr lang="en-US" sz="1200" dirty="0"/>
              <a:t> – </a:t>
            </a:r>
            <a:r>
              <a:rPr lang="en-US" sz="1200" dirty="0" err="1" smtClean="0"/>
              <a:t>Yunsong</a:t>
            </a:r>
            <a:endParaRPr lang="en-GB" sz="1200" dirty="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533896</TotalTime>
  <Words>2324</Words>
  <Application>Microsoft Office PowerPoint</Application>
  <PresentationFormat>Widescreen</PresentationFormat>
  <Paragraphs>477</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March – May telecom &amp; ad-hoc CIDs</vt:lpstr>
      <vt:lpstr>Motion  – Additional PHY edits</vt:lpstr>
      <vt:lpstr>Motion   – WEP/TKIP</vt:lpstr>
      <vt:lpstr>Motion   – CID 2572 (prior WEP/TKIP CIDs)</vt:lpstr>
      <vt:lpstr>Motion   – </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3607</cp:revision>
  <cp:lastPrinted>1998-02-10T13:28:06Z</cp:lastPrinted>
  <dcterms:created xsi:type="dcterms:W3CDTF">2005-01-04T21:26:55Z</dcterms:created>
  <dcterms:modified xsi:type="dcterms:W3CDTF">2019-05-06T14:57:45Z</dcterms:modified>
</cp:coreProperties>
</file>