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8" r:id="rId3"/>
    <p:sldId id="632" r:id="rId4"/>
    <p:sldId id="716" r:id="rId5"/>
    <p:sldId id="665" r:id="rId6"/>
    <p:sldId id="666" r:id="rId7"/>
    <p:sldId id="667" r:id="rId8"/>
    <p:sldId id="668" r:id="rId9"/>
    <p:sldId id="669" r:id="rId10"/>
    <p:sldId id="670" r:id="rId11"/>
    <p:sldId id="629" r:id="rId12"/>
    <p:sldId id="710" r:id="rId13"/>
    <p:sldId id="711" r:id="rId14"/>
    <p:sldId id="647" r:id="rId15"/>
    <p:sldId id="677" r:id="rId16"/>
    <p:sldId id="721" r:id="rId17"/>
    <p:sldId id="713" r:id="rId18"/>
    <p:sldId id="714" r:id="rId19"/>
    <p:sldId id="722" r:id="rId20"/>
    <p:sldId id="720" r:id="rId21"/>
    <p:sldId id="684" r:id="rId22"/>
    <p:sldId id="707" r:id="rId23"/>
    <p:sldId id="590" r:id="rId24"/>
    <p:sldId id="516" r:id="rId2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0" d="100"/>
          <a:sy n="60" d="100"/>
        </p:scale>
        <p:origin x="686" y="-27"/>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802.11-19/0568r0</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226193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802.11-19/0568r0</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22</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802.11-19/0568r0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575-00-000m-minutes-for-revmd-telecon-march-29-2019.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5-000m-revmd-wg-lb236-comments-for-editor-ad-hoc.xls" TargetMode="External"/><Relationship Id="rId7" Type="http://schemas.openxmlformats.org/officeDocument/2006/relationships/hyperlink" Target="https://mentor.ieee.org/802.11/dcn/19/11-19-0156-05-000m-lb236-revmd-phy-sec-comments.xls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34-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9/11-19-0143-09-000m-revmd-editor2-lb236-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a:t>
            </a:r>
            <a:r>
              <a:rPr lang="en-US" altLang="en-US" dirty="0" smtClean="0"/>
              <a:t>May </a:t>
            </a:r>
            <a:r>
              <a:rPr lang="en-US" altLang="en-US" dirty="0" smtClean="0"/>
              <a:t>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2019-04-05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12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a:t>
            </a:r>
            <a:r>
              <a:rPr lang="en-US" altLang="zh-CN" dirty="0" smtClean="0"/>
              <a:t>March</a:t>
            </a:r>
            <a:r>
              <a:rPr lang="en-US" altLang="zh-CN" dirty="0" smtClean="0"/>
              <a:t> </a:t>
            </a:r>
            <a:r>
              <a:rPr lang="en-US" altLang="zh-CN" dirty="0" smtClean="0"/>
              <a:t>2019 meeting</a:t>
            </a:r>
            <a:endParaRPr lang="en-US" altLang="zh-CN" dirty="0"/>
          </a:p>
          <a:p>
            <a:pPr lvl="1">
              <a:lnSpc>
                <a:spcPct val="90000"/>
              </a:lnSpc>
            </a:pPr>
            <a:r>
              <a:rPr lang="en-US" altLang="zh-CN" dirty="0" smtClean="0"/>
              <a:t>Teleconferences held to continue comment </a:t>
            </a:r>
            <a:r>
              <a:rPr lang="en-US" altLang="zh-CN" dirty="0" smtClean="0"/>
              <a:t>resolution</a:t>
            </a:r>
          </a:p>
          <a:p>
            <a:pPr lvl="1">
              <a:lnSpc>
                <a:spcPct val="90000"/>
              </a:lnSpc>
            </a:pPr>
            <a:r>
              <a:rPr lang="en-US" altLang="zh-CN" dirty="0" smtClean="0"/>
              <a:t>Ad-hoc meeting held April 2-3-4 to continue comment resolution</a:t>
            </a:r>
            <a:endParaRPr lang="en-US" altLang="zh-CN" dirty="0"/>
          </a:p>
          <a:p>
            <a:pPr>
              <a:lnSpc>
                <a:spcPct val="90000"/>
              </a:lnSpc>
            </a:pPr>
            <a:r>
              <a:rPr lang="en-US" altLang="zh-CN" dirty="0" smtClean="0"/>
              <a:t>May </a:t>
            </a:r>
            <a:r>
              <a:rPr lang="en-US" altLang="zh-CN" dirty="0" smtClean="0"/>
              <a:t>2019 </a:t>
            </a:r>
            <a:r>
              <a:rPr lang="en-US" altLang="zh-CN" dirty="0"/>
              <a:t>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Continue 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Possible WGLB recirculation on D3.0</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a:t>
            </a:r>
            <a:r>
              <a:rPr lang="en-US" altLang="zh-CN" dirty="0" smtClean="0">
                <a:cs typeface="Arial" panose="020B0604020202020204" pitchFamily="34" charset="0"/>
                <a:sym typeface="Wingdings" panose="05000000000000000000" pitchFamily="2" charset="2"/>
              </a:rPr>
              <a:t>May </a:t>
            </a:r>
            <a:r>
              <a:rPr lang="en-US" altLang="zh-CN" dirty="0" smtClean="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July</a:t>
            </a:r>
            <a:r>
              <a:rPr lang="en-US" altLang="zh-CN" dirty="0" smtClean="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2019: Comment resolution</a:t>
            </a:r>
          </a:p>
          <a:p>
            <a:pPr lvl="1">
              <a:lnSpc>
                <a:spcPct val="90000"/>
              </a:lnSpc>
            </a:pPr>
            <a:r>
              <a:rPr lang="en-US" altLang="zh-CN" dirty="0" smtClean="0">
                <a:cs typeface="Arial" panose="020B0604020202020204" pitchFamily="34" charset="0"/>
                <a:sym typeface="Wingdings" panose="05000000000000000000" pitchFamily="2" charset="2"/>
              </a:rPr>
              <a:t>Agenda</a:t>
            </a:r>
            <a:r>
              <a:rPr lang="en-US" altLang="zh-CN" dirty="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11-19-0568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a:t>
            </a:r>
            <a:r>
              <a:rPr lang="en-US" altLang="en-US" dirty="0" smtClean="0"/>
              <a:t> </a:t>
            </a:r>
            <a:r>
              <a:rPr lang="en-US" altLang="en-US" dirty="0" smtClean="0"/>
              <a:t>2019 </a:t>
            </a:r>
            <a:r>
              <a:rPr lang="en-US" altLang="en-US" dirty="0"/>
              <a:t>meeting</a:t>
            </a:r>
            <a:r>
              <a:rPr lang="en-US" altLang="en-US" dirty="0" smtClean="0"/>
              <a:t>: </a:t>
            </a:r>
            <a:r>
              <a:rPr lang="en-US" altLang="en-US" dirty="0" smtClean="0"/>
              <a:t>11-19-251</a:t>
            </a:r>
            <a:endParaRPr lang="en-US" altLang="en-US" dirty="0" smtClean="0"/>
          </a:p>
          <a:p>
            <a:pPr lvl="1">
              <a:lnSpc>
                <a:spcPct val="80000"/>
              </a:lnSpc>
            </a:pPr>
            <a:r>
              <a:rPr lang="en-US" altLang="en-US" dirty="0" smtClean="0"/>
              <a:t>Teleconference </a:t>
            </a:r>
            <a:r>
              <a:rPr lang="en-US" altLang="en-US" dirty="0"/>
              <a:t>minutes: </a:t>
            </a:r>
            <a:r>
              <a:rPr lang="en-US" altLang="en-US" dirty="0">
                <a:hlinkClick r:id="rId3"/>
              </a:rPr>
              <a:t>https://</a:t>
            </a:r>
            <a:r>
              <a:rPr lang="en-US" altLang="en-US" dirty="0" smtClean="0">
                <a:hlinkClick r:id="rId3"/>
              </a:rPr>
              <a:t>mentor.ieee.org/802.11/dcn/19/11-19-0575-00-000m-minutes-for-revmd-telecon-march-29-2019.docx</a:t>
            </a:r>
            <a:r>
              <a:rPr lang="en-US" altLang="en-US" dirty="0" smtClean="0"/>
              <a:t>  and 11-19-611</a:t>
            </a: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105 – </a:t>
            </a:r>
            <a:r>
              <a:rPr lang="en-US" altLang="en-US" dirty="0" smtClean="0"/>
              <a:t>March</a:t>
            </a:r>
            <a:r>
              <a:rPr lang="en-US" altLang="en-US" dirty="0" smtClean="0"/>
              <a:t> </a:t>
            </a:r>
            <a:r>
              <a:rPr lang="en-US" altLang="en-US" dirty="0" smtClean="0"/>
              <a:t>– </a:t>
            </a:r>
            <a:r>
              <a:rPr lang="en-US" altLang="en-US" dirty="0" smtClean="0"/>
              <a:t>May telecom &amp; ad-hoc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“Motion-EDITOR-I</a:t>
            </a:r>
            <a:r>
              <a:rPr lang="en-US" altLang="en-US" sz="1800" dirty="0"/>
              <a:t>” “</a:t>
            </a:r>
            <a:r>
              <a:rPr lang="en-US" altLang="en-US" sz="1800" dirty="0" smtClean="0"/>
              <a:t>Motion-EDITOR-J” , </a:t>
            </a:r>
            <a:r>
              <a:rPr lang="en-US" altLang="en-US" sz="1800" dirty="0"/>
              <a:t>“</a:t>
            </a:r>
            <a:r>
              <a:rPr lang="en-US" altLang="en-US" sz="1800" dirty="0" smtClean="0"/>
              <a:t>Motion-EDITOR-K” tabs in </a:t>
            </a:r>
            <a:r>
              <a:rPr lang="en-US" altLang="en-US" sz="1800" dirty="0">
                <a:hlinkClick r:id="rId3"/>
              </a:rPr>
              <a:t>https://</a:t>
            </a:r>
            <a:r>
              <a:rPr lang="en-US" altLang="en-US" sz="1800" dirty="0" smtClean="0">
                <a:hlinkClick r:id="rId3"/>
              </a:rPr>
              <a:t>mentor.ieee.org/802.11/dcn/19/11-19-0142-05-000m-revmd-wg-lb236-comments-for-editor-ad-hoc.xls</a:t>
            </a:r>
            <a:r>
              <a:rPr lang="en-US" altLang="en-US" sz="1800" dirty="0" smtClean="0"/>
              <a:t>   except for CIDs 2587 and 2647</a:t>
            </a:r>
          </a:p>
          <a:p>
            <a:pPr lvl="1">
              <a:lnSpc>
                <a:spcPct val="80000"/>
              </a:lnSpc>
            </a:pPr>
            <a:r>
              <a:rPr lang="en-US" altLang="en-US" sz="1800" dirty="0" smtClean="0"/>
              <a:t>“Motion G” and “Motion H” tabs </a:t>
            </a:r>
            <a:r>
              <a:rPr lang="en-US" altLang="en-US" sz="1800" dirty="0"/>
              <a:t>in </a:t>
            </a:r>
            <a:r>
              <a:rPr lang="en-US" altLang="en-US" sz="1800" dirty="0">
                <a:hlinkClick r:id="rId4"/>
              </a:rPr>
              <a:t>https://</a:t>
            </a:r>
            <a:r>
              <a:rPr lang="en-US" altLang="en-US" sz="1800" dirty="0" smtClean="0">
                <a:hlinkClick r:id="rId4"/>
              </a:rPr>
              <a:t>mentor.ieee.org/802.11/dcn/19/11-19-0143-09-000m-revmd-editor2-lb236-comments.xlsx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MAC-Y” and “Motion MAC-Z” tabs </a:t>
            </a:r>
            <a:r>
              <a:rPr lang="en-US" altLang="en-US" sz="1800" dirty="0"/>
              <a:t>in </a:t>
            </a:r>
            <a:r>
              <a:rPr lang="en-US" altLang="en-US" sz="1800" dirty="0" smtClean="0">
                <a:hlinkClick r:id="rId5" invalidUrl="https:///"/>
              </a:rPr>
              <a:t>https://</a:t>
            </a:r>
            <a:r>
              <a:rPr lang="en-US" altLang="en-US" sz="1800" dirty="0" smtClean="0">
                <a:hlinkClick r:id="rId6"/>
              </a:rPr>
              <a:t>mentor.ieee.org/802.11/dcn/17/11-17-0927-34-000m-revmd-mac-comments.xls </a:t>
            </a:r>
            <a:endParaRPr lang="en-US" altLang="en-US" sz="1800" dirty="0" smtClean="0"/>
          </a:p>
          <a:p>
            <a:pPr lvl="1">
              <a:lnSpc>
                <a:spcPct val="80000"/>
              </a:lnSpc>
            </a:pPr>
            <a:r>
              <a:rPr lang="en-US" altLang="en-US" sz="1800" dirty="0" smtClean="0"/>
              <a:t>“PHY Motion A”, </a:t>
            </a:r>
            <a:r>
              <a:rPr lang="en-US" altLang="en-US" sz="1800" dirty="0"/>
              <a:t>“PHY Motion </a:t>
            </a:r>
            <a:r>
              <a:rPr lang="en-US" altLang="en-US" sz="1800" dirty="0" smtClean="0"/>
              <a:t>B” and “PHY Motion C” tabs </a:t>
            </a:r>
            <a:r>
              <a:rPr lang="en-US" altLang="en-US" sz="1800" dirty="0"/>
              <a:t>in </a:t>
            </a:r>
            <a:r>
              <a:rPr lang="en-US" altLang="en-US" sz="1800" dirty="0" smtClean="0">
                <a:hlinkClick r:id="rId7"/>
              </a:rPr>
              <a:t>https://mentor.ieee.org/802.11/dcn/19/11-19-0156-05-000m-lb236-revmd-phy-sec-comments.xlsx</a:t>
            </a:r>
            <a:r>
              <a:rPr lang="en-US" altLang="en-US" sz="1800" dirty="0" smtClean="0"/>
              <a:t> except for CIDs 2185, 2183</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r>
              <a:rPr lang="en-US" altLang="en-US" sz="2000" dirty="0" smtClean="0"/>
              <a:t>: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19093098">
            <a:off x="2781635" y="2967335"/>
            <a:ext cx="662873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 tabs and links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Additional PHY edits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a:t>changes </a:t>
            </a:r>
            <a:r>
              <a:rPr lang="en-US" altLang="en-US" dirty="0" smtClean="0"/>
              <a:t>indicated under the heading “</a:t>
            </a:r>
            <a:r>
              <a:rPr lang="en-GB" u="sng" dirty="0" err="1"/>
              <a:t>Additonal</a:t>
            </a:r>
            <a:r>
              <a:rPr lang="en-GB" u="sng" dirty="0"/>
              <a:t> </a:t>
            </a:r>
            <a:r>
              <a:rPr lang="en-GB" u="sng" dirty="0" smtClean="0"/>
              <a:t>changes”</a:t>
            </a:r>
            <a:r>
              <a:rPr lang="en-GB" u="sng" dirty="0"/>
              <a:t> </a:t>
            </a:r>
            <a:r>
              <a:rPr lang="en-US" altLang="en-US" dirty="0" smtClean="0"/>
              <a:t>in  </a:t>
            </a:r>
            <a:r>
              <a:rPr lang="en-US" altLang="en-US" dirty="0">
                <a:hlinkClick r:id="rId3"/>
              </a:rPr>
              <a:t>https://</a:t>
            </a:r>
            <a:r>
              <a:rPr lang="en-US" altLang="en-US" dirty="0" smtClean="0">
                <a:hlinkClick r:id="rId3"/>
              </a:rPr>
              <a:t>mentor.ieee.org/802.11/dcn/19/11-19-0336-02-000m-cids-2709-2710-2711.docx</a:t>
            </a:r>
            <a:r>
              <a:rPr lang="en-US" altLang="en-US" dirty="0" smtClean="0"/>
              <a:t> </a:t>
            </a:r>
            <a:r>
              <a:rPr lang="en-US" altLang="en-US" dirty="0" smtClean="0"/>
              <a:t> </a:t>
            </a:r>
            <a:r>
              <a:rPr lang="en-US" altLang="en-US" dirty="0" smtClean="0"/>
              <a:t>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endParaRPr lang="en-US" altLang="en-US" dirty="0"/>
          </a:p>
          <a:p>
            <a:pPr>
              <a:lnSpc>
                <a:spcPct val="80000"/>
              </a:lnSpc>
            </a:pPr>
            <a:r>
              <a:rPr lang="en-US" altLang="en-US" dirty="0" smtClean="0"/>
              <a:t>Result</a:t>
            </a:r>
            <a:r>
              <a:rPr lang="en-US" altLang="en-US" dirty="0" smtClean="0"/>
              <a:t>: </a:t>
            </a:r>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dirty="0" smtClean="0"/>
              <a:t>  </a:t>
            </a:r>
            <a:r>
              <a:rPr lang="en-US" altLang="en-US" sz="4400" dirty="0" smtClean="0"/>
              <a:t>– </a:t>
            </a:r>
            <a:r>
              <a:rPr lang="en-US" altLang="en-US" sz="2800" dirty="0" smtClean="0"/>
              <a:t>WEP/TKIP</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a:t>
            </a:r>
            <a:r>
              <a:rPr lang="en-US" altLang="en-US" sz="1800" dirty="0"/>
              <a:t>PHY Motion </a:t>
            </a:r>
            <a:r>
              <a:rPr lang="en-US" altLang="en-US" sz="1800" dirty="0" smtClean="0"/>
              <a:t>xxx-</a:t>
            </a:r>
            <a:r>
              <a:rPr lang="en-US" altLang="en-US" sz="1800" dirty="0" err="1" smtClean="0"/>
              <a:t>yyy</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endParaRPr lang="en-US" altLang="en-US" sz="1800" dirty="0"/>
          </a:p>
          <a:p>
            <a:pPr>
              <a:lnSpc>
                <a:spcPct val="80000"/>
              </a:lnSpc>
            </a:pPr>
            <a:r>
              <a:rPr lang="en-US" altLang="en-US" sz="2000" dirty="0"/>
              <a:t>and incorporate the indicated changes into the </a:t>
            </a:r>
            <a:r>
              <a:rPr lang="en-US" altLang="en-US" sz="2000" dirty="0" err="1"/>
              <a:t>TGmd</a:t>
            </a:r>
            <a:r>
              <a:rPr lang="en-US" altLang="en-US" sz="2000" dirty="0"/>
              <a:t> draft.</a:t>
            </a:r>
            <a:br>
              <a:rPr lang="en-US" altLang="en-US" sz="2000" dirty="0"/>
            </a:br>
            <a:endParaRPr lang="en-US" altLang="en-US" sz="1800" dirty="0">
              <a:solidFill>
                <a:srgbClr val="006600"/>
              </a:solidFill>
            </a:endParaRPr>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093098">
            <a:off x="2781635" y="2967335"/>
            <a:ext cx="662873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 tabs and links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dirty="0" smtClean="0"/>
              <a:t>  </a:t>
            </a:r>
            <a:r>
              <a:rPr lang="en-US" altLang="en-US" sz="4400" dirty="0" smtClean="0"/>
              <a:t>– </a:t>
            </a:r>
            <a:r>
              <a:rPr lang="en-US" altLang="en-US" sz="2800" dirty="0" smtClean="0"/>
              <a:t>CID 2572 (prior WEP/TKIP CIDs)</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a:t>
            </a:r>
            <a:r>
              <a:rPr lang="en-US" altLang="en-US" sz="2000" dirty="0" smtClean="0"/>
              <a:t>resolution </a:t>
            </a:r>
            <a:r>
              <a:rPr lang="en-US" altLang="en-US" sz="2000" dirty="0"/>
              <a:t>in the </a:t>
            </a:r>
          </a:p>
          <a:p>
            <a:pPr lvl="1">
              <a:lnSpc>
                <a:spcPct val="80000"/>
              </a:lnSpc>
            </a:pPr>
            <a:r>
              <a:rPr lang="en-US" altLang="en-US" sz="1800" dirty="0" smtClean="0"/>
              <a:t>“</a:t>
            </a:r>
            <a:r>
              <a:rPr lang="en-US" altLang="en-US" sz="1800" dirty="0"/>
              <a:t>PHY Motion </a:t>
            </a:r>
            <a:r>
              <a:rPr lang="en-US" altLang="en-US" sz="1800" dirty="0" smtClean="0"/>
              <a:t>xxx-</a:t>
            </a:r>
            <a:r>
              <a:rPr lang="en-US" altLang="en-US" sz="1800" dirty="0" err="1" smtClean="0"/>
              <a:t>yyy</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endParaRPr lang="en-US" altLang="en-US" sz="1800" dirty="0"/>
          </a:p>
          <a:p>
            <a:pPr>
              <a:lnSpc>
                <a:spcPct val="80000"/>
              </a:lnSpc>
            </a:pPr>
            <a:r>
              <a:rPr lang="en-US" altLang="en-US" sz="2000" dirty="0"/>
              <a:t/>
            </a:r>
            <a:br>
              <a:rPr lang="en-US" altLang="en-US" sz="2000" dirty="0"/>
            </a:br>
            <a:endParaRPr lang="en-US" altLang="en-US" sz="1800" dirty="0">
              <a:solidFill>
                <a:srgbClr val="006600"/>
              </a:solidFill>
            </a:endParaRPr>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093098">
            <a:off x="2781635" y="2967335"/>
            <a:ext cx="662873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 tabs and links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639203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smtClean="0"/>
              <a:t>May </a:t>
            </a:r>
            <a:r>
              <a:rPr lang="en-US" altLang="en-US" dirty="0" smtClean="0"/>
              <a:t>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smtClean="0"/>
              <a:t>Incorporate the text changes </a:t>
            </a:r>
            <a:r>
              <a:rPr lang="en-US" sz="2000" dirty="0"/>
              <a:t>indicated in </a:t>
            </a:r>
            <a:r>
              <a:rPr lang="en-GB" b="1" dirty="0" smtClean="0"/>
              <a:t>&lt; &gt; into 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endParaRPr lang="en-US" altLang="en-US" sz="2000" dirty="0" smtClean="0"/>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a:t>
            </a:r>
            <a:r>
              <a:rPr lang="en-US" altLang="en-US" sz="2800" dirty="0" smtClean="0"/>
              <a:t>&lt;&gt;in </a:t>
            </a:r>
            <a:r>
              <a:rPr lang="en-US" altLang="en-US" sz="2800" dirty="0" smtClean="0"/>
              <a:t>[Sunrise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May </a:t>
            </a:r>
            <a:r>
              <a:rPr lang="en-US" altLang="en-US" dirty="0" smtClean="0"/>
              <a:t>2019 – </a:t>
            </a:r>
            <a:r>
              <a:rPr lang="en-US" altLang="en-US" dirty="0" smtClean="0"/>
              <a:t>Jul</a:t>
            </a:r>
            <a:r>
              <a:rPr lang="en-US" altLang="en-US" dirty="0" smtClean="0"/>
              <a:t>y </a:t>
            </a:r>
            <a:r>
              <a:rPr lang="en-US" altLang="en-US" dirty="0" smtClean="0"/>
              <a:t>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TBD</a:t>
            </a:r>
            <a:endParaRPr lang="en-GB" sz="1800" dirty="0"/>
          </a:p>
          <a:p>
            <a:r>
              <a:rPr lang="en-US" altLang="en-US" sz="2000" dirty="0" smtClean="0"/>
              <a:t>Next ad-hoc:  </a:t>
            </a:r>
            <a:r>
              <a:rPr lang="en-US" altLang="en-US" sz="2000" dirty="0" smtClean="0"/>
              <a:t>TBD</a:t>
            </a:r>
            <a:endParaRPr lang="en-US" altLang="en-US" sz="2000" dirty="0" smtClean="0"/>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295400"/>
            <a:ext cx="5943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GB" sz="1600" dirty="0" smtClean="0"/>
              <a:t>11-19-0260 - MDR </a:t>
            </a:r>
            <a:r>
              <a:rPr lang="en-GB" sz="1600" dirty="0"/>
              <a:t>results review</a:t>
            </a:r>
          </a:p>
          <a:p>
            <a:pPr lvl="1"/>
            <a:r>
              <a:rPr lang="en-US" sz="1600" dirty="0" smtClean="0"/>
              <a:t>Comment resolution</a:t>
            </a:r>
            <a:endParaRPr lang="en-GB" sz="1600" dirty="0"/>
          </a:p>
        </p:txBody>
      </p:sp>
      <p:sp>
        <p:nvSpPr>
          <p:cNvPr id="16" name="Rectangle 35"/>
          <p:cNvSpPr>
            <a:spLocks noChangeArrowheads="1"/>
          </p:cNvSpPr>
          <p:nvPr/>
        </p:nvSpPr>
        <p:spPr bwMode="auto">
          <a:xfrm>
            <a:off x="7019092" y="1443096"/>
            <a:ext cx="4819196" cy="1147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600" dirty="0" smtClean="0"/>
              <a:t>Comment Resolution</a:t>
            </a:r>
          </a:p>
          <a:p>
            <a:pPr lvl="1"/>
            <a:r>
              <a:rPr lang="en-US" sz="1600" dirty="0" smtClean="0"/>
              <a:t>Motions</a:t>
            </a:r>
            <a:endParaRPr lang="en-GB" sz="1600" dirty="0" smtClean="0"/>
          </a:p>
          <a:p>
            <a:pPr lvl="1"/>
            <a:endParaRPr lang="en-GB" sz="1600" dirty="0" smtClean="0"/>
          </a:p>
          <a:p>
            <a:pPr marL="457200" lvl="1" indent="0">
              <a:lnSpc>
                <a:spcPct val="80000"/>
              </a:lnSpc>
              <a:buNone/>
            </a:pPr>
            <a:endParaRPr lang="en-US" altLang="en-US" sz="1600" dirty="0" smtClean="0"/>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539666" y="4845125"/>
            <a:ext cx="5156886" cy="1230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b="0" dirty="0" smtClean="0"/>
              <a:t>WEP/TKIP Obsolete/deprecate</a:t>
            </a:r>
          </a:p>
          <a:p>
            <a:pPr lvl="1"/>
            <a:r>
              <a:rPr lang="en-US" sz="1600" dirty="0" smtClean="0"/>
              <a:t>Comment resolution</a:t>
            </a:r>
            <a:endParaRPr lang="en-GB" sz="1600" dirty="0"/>
          </a:p>
          <a:p>
            <a:pPr lvl="1"/>
            <a:endParaRPr lang="en-GB" sz="1600" dirty="0"/>
          </a:p>
        </p:txBody>
      </p:sp>
      <p:sp>
        <p:nvSpPr>
          <p:cNvPr id="9" name="Rectangle 19"/>
          <p:cNvSpPr>
            <a:spLocks noChangeArrowheads="1"/>
          </p:cNvSpPr>
          <p:nvPr/>
        </p:nvSpPr>
        <p:spPr bwMode="auto">
          <a:xfrm>
            <a:off x="558114" y="3505200"/>
            <a:ext cx="5529063" cy="1296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Comment Resolution</a:t>
            </a:r>
            <a:endParaRPr lang="en-US" sz="1600" dirty="0"/>
          </a:p>
          <a:p>
            <a:pPr lvl="1"/>
            <a:endParaRPr lang="en-GB" sz="1600" dirty="0"/>
          </a:p>
        </p:txBody>
      </p:sp>
      <p:sp>
        <p:nvSpPr>
          <p:cNvPr id="10" name="Rectangle 35"/>
          <p:cNvSpPr>
            <a:spLocks noChangeArrowheads="1"/>
          </p:cNvSpPr>
          <p:nvPr/>
        </p:nvSpPr>
        <p:spPr bwMode="auto">
          <a:xfrm>
            <a:off x="7037540" y="4663952"/>
            <a:ext cx="4819196" cy="1592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smtClean="0"/>
              <a:t>Comment Resolution</a:t>
            </a:r>
          </a:p>
          <a:p>
            <a:pPr lvl="1"/>
            <a:r>
              <a:rPr lang="en-US" sz="1600" dirty="0" smtClean="0"/>
              <a:t>Motions</a:t>
            </a:r>
            <a:endParaRPr lang="en-US" sz="1600" dirty="0"/>
          </a:p>
          <a:p>
            <a:pPr lvl="1">
              <a:lnSpc>
                <a:spcPct val="80000"/>
              </a:lnSpc>
            </a:pPr>
            <a:r>
              <a:rPr lang="en-US" altLang="en-US" sz="1600" dirty="0" smtClean="0"/>
              <a:t>Plans for March – May 2019</a:t>
            </a:r>
            <a:endParaRPr lang="en-US" altLang="en-US" sz="800" dirty="0" smtClean="0"/>
          </a:p>
          <a:p>
            <a:pPr lvl="1">
              <a:lnSpc>
                <a:spcPct val="80000"/>
              </a:lnSpc>
            </a:pPr>
            <a:r>
              <a:rPr lang="en-US" altLang="en-US" sz="1600" dirty="0" smtClean="0"/>
              <a:t>Adjourn</a:t>
            </a:r>
            <a:endParaRPr lang="en-US" altLang="en-US" sz="1600" dirty="0" smtClean="0"/>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7019093" y="2949054"/>
            <a:ext cx="4487108" cy="1622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t>
            </a:r>
            <a:r>
              <a:rPr lang="en-US" altLang="en-US" sz="2400" b="1" dirty="0"/>
              <a:t>A</a:t>
            </a:r>
            <a:r>
              <a:rPr lang="en-US" altLang="en-US" sz="2400" b="1" dirty="0" smtClean="0"/>
              <a:t>M2</a:t>
            </a:r>
            <a:endParaRPr lang="en-US" altLang="en-US" sz="2400" b="1" dirty="0"/>
          </a:p>
          <a:p>
            <a:pPr lvl="1"/>
            <a:r>
              <a:rPr lang="en-US" sz="1600" dirty="0" smtClean="0"/>
              <a:t>Comment Resolution</a:t>
            </a:r>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dirty="0" smtClean="0"/>
              <a:t>WEP/TKIP </a:t>
            </a:r>
            <a:r>
              <a:rPr lang="en-GB" sz="2400" dirty="0" smtClean="0"/>
              <a:t>deprecated/obsolete: </a:t>
            </a:r>
            <a:r>
              <a:rPr lang="en-GB" sz="2400" dirty="0" smtClean="0"/>
              <a:t>CIDs 2140</a:t>
            </a:r>
            <a:r>
              <a:rPr lang="en-GB" sz="2400" dirty="0" smtClean="0"/>
              <a:t>, 2141, </a:t>
            </a:r>
            <a:r>
              <a:rPr lang="en-GB" sz="2400" dirty="0" smtClean="0"/>
              <a:t>2243</a:t>
            </a:r>
          </a:p>
          <a:p>
            <a:pPr lvl="1"/>
            <a:r>
              <a:rPr lang="en-US" sz="2400" b="0" dirty="0" smtClean="0"/>
              <a:t>Current draft </a:t>
            </a:r>
            <a:r>
              <a:rPr lang="en-US" sz="2400" dirty="0" smtClean="0"/>
              <a:t>text is not consistent – both deprecated and obsolete are indicated</a:t>
            </a:r>
          </a:p>
          <a:p>
            <a:pPr lvl="1"/>
            <a:r>
              <a:rPr lang="en-US" sz="2400" b="0" dirty="0" smtClean="0"/>
              <a:t>Drafted resolutions </a:t>
            </a:r>
            <a:r>
              <a:rPr lang="en-US" sz="2400" dirty="0" smtClean="0"/>
              <a:t>reflect April 2019 </a:t>
            </a:r>
            <a:r>
              <a:rPr lang="en-US" sz="2400" dirty="0" err="1" smtClean="0"/>
              <a:t>TGmd</a:t>
            </a:r>
            <a:r>
              <a:rPr lang="en-US" sz="2400" dirty="0" smtClean="0"/>
              <a:t> straw poll: b</a:t>
            </a:r>
            <a:r>
              <a:rPr lang="en-US" sz="2400" b="0" dirty="0" smtClean="0"/>
              <a:t>oth WEP/TKIP obsolete</a:t>
            </a:r>
          </a:p>
          <a:p>
            <a:pPr lvl="2"/>
            <a:r>
              <a:rPr lang="en-US" sz="1800" dirty="0" smtClean="0"/>
              <a:t>May 2018 Straw polls considered WEP/TKIP removal and TKIP Obsolete, </a:t>
            </a:r>
            <a:r>
              <a:rPr lang="en-US" sz="1800" dirty="0"/>
              <a:t>see </a:t>
            </a:r>
            <a:r>
              <a:rPr lang="en-US" sz="1800" dirty="0">
                <a:hlinkClick r:id="rId3"/>
              </a:rPr>
              <a:t>https://</a:t>
            </a:r>
            <a:r>
              <a:rPr lang="en-US" sz="1800" dirty="0" smtClean="0">
                <a:hlinkClick r:id="rId3"/>
              </a:rPr>
              <a:t>mentor.ieee.org/802.11/dcn/18/11-18-0616-00-000m-minutes-revmd-may-2018-warsaw.docx</a:t>
            </a:r>
            <a:r>
              <a:rPr lang="en-US" sz="1800" dirty="0" smtClean="0"/>
              <a:t> </a:t>
            </a:r>
            <a:endParaRPr lang="en-US" sz="1800" b="0" dirty="0" smtClean="0"/>
          </a:p>
          <a:p>
            <a:pPr lvl="1"/>
            <a:r>
              <a:rPr lang="en-US" sz="2400" dirty="0" smtClean="0"/>
              <a:t>Straw poll: Mark WEP as (a) Obsolete, (b) Deprecated</a:t>
            </a:r>
          </a:p>
          <a:p>
            <a:pPr lvl="2"/>
            <a:r>
              <a:rPr lang="en-US" sz="2000" dirty="0" smtClean="0"/>
              <a:t>Result:</a:t>
            </a:r>
            <a:endParaRPr lang="en-US" sz="2000" dirty="0" smtClean="0"/>
          </a:p>
          <a:p>
            <a:pPr lvl="1"/>
            <a:r>
              <a:rPr lang="en-US" sz="2400" dirty="0"/>
              <a:t>Straw poll: Mark </a:t>
            </a:r>
            <a:r>
              <a:rPr lang="en-US" sz="2400" dirty="0" smtClean="0"/>
              <a:t>TKIP </a:t>
            </a:r>
            <a:r>
              <a:rPr lang="en-US" sz="2400" dirty="0"/>
              <a:t>as (a) Obsolete, (b) </a:t>
            </a:r>
            <a:r>
              <a:rPr lang="en-US" sz="2400" dirty="0" smtClean="0"/>
              <a:t>Deprecated</a:t>
            </a:r>
          </a:p>
          <a:p>
            <a:pPr lvl="2"/>
            <a:r>
              <a:rPr lang="en-US" sz="2000" b="0" dirty="0" smtClean="0"/>
              <a:t>Result:</a:t>
            </a:r>
            <a:endParaRPr lang="en-GB" sz="20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531064</TotalTime>
  <Words>2129</Words>
  <Application>Microsoft Office PowerPoint</Application>
  <PresentationFormat>Widescreen</PresentationFormat>
  <Paragraphs>465</Paragraphs>
  <Slides>24</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2019 Agenda</vt:lpstr>
      <vt:lpstr>Abstract</vt:lpstr>
      <vt:lpstr>TGmd Agenda  </vt:lpstr>
      <vt:lpstr>TGmd Agenda - 2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105 – March – May telecom &amp; ad-hoc CIDs</vt:lpstr>
      <vt:lpstr>Motion  – Additional PHY edits</vt:lpstr>
      <vt:lpstr>Motion   – WEP/TKIP</vt:lpstr>
      <vt:lpstr>Motion   – CID 2572 (prior WEP/TKIP CIDs)</vt:lpstr>
      <vt:lpstr>Motion   – </vt:lpstr>
      <vt:lpstr>Motion: Ad-hoc</vt:lpstr>
      <vt:lpstr>PowerPoint Presentation</vt:lpstr>
      <vt:lpstr>May 2019 – July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2019</cp:keywords>
  <cp:lastModifiedBy>Stanley, Dorothy</cp:lastModifiedBy>
  <cp:revision>3593</cp:revision>
  <cp:lastPrinted>1998-02-10T13:28:06Z</cp:lastPrinted>
  <dcterms:created xsi:type="dcterms:W3CDTF">2005-01-04T21:26:55Z</dcterms:created>
  <dcterms:modified xsi:type="dcterms:W3CDTF">2019-04-05T16:29:51Z</dcterms:modified>
</cp:coreProperties>
</file>